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4"/>
  </p:sldMasterIdLst>
  <p:notesMasterIdLst>
    <p:notesMasterId r:id="rId28"/>
  </p:notesMasterIdLst>
  <p:handoutMasterIdLst>
    <p:handoutMasterId r:id="rId29"/>
  </p:handoutMasterIdLst>
  <p:sldIdLst>
    <p:sldId id="256" r:id="rId5"/>
    <p:sldId id="310" r:id="rId6"/>
    <p:sldId id="311" r:id="rId7"/>
    <p:sldId id="257" r:id="rId8"/>
    <p:sldId id="297" r:id="rId9"/>
    <p:sldId id="307" r:id="rId10"/>
    <p:sldId id="304" r:id="rId11"/>
    <p:sldId id="295" r:id="rId12"/>
    <p:sldId id="278" r:id="rId13"/>
    <p:sldId id="312" r:id="rId14"/>
    <p:sldId id="288" r:id="rId15"/>
    <p:sldId id="309" r:id="rId16"/>
    <p:sldId id="287" r:id="rId17"/>
    <p:sldId id="290" r:id="rId18"/>
    <p:sldId id="289" r:id="rId19"/>
    <p:sldId id="301" r:id="rId20"/>
    <p:sldId id="306" r:id="rId21"/>
    <p:sldId id="300" r:id="rId22"/>
    <p:sldId id="280" r:id="rId23"/>
    <p:sldId id="308" r:id="rId24"/>
    <p:sldId id="305" r:id="rId25"/>
    <p:sldId id="294" r:id="rId26"/>
    <p:sldId id="29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D6838-563E-469D-8542-0547E58CF809}" v="114" dt="2026-05-19T18:41:37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55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5C50B-BA0A-4704-83F3-AD0B19C6997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CDA7325-F3E8-4CD5-A84F-53E2640BB6B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Executive Board</a:t>
          </a:r>
          <a:endParaRPr lang="en-US" dirty="0"/>
        </a:p>
      </dgm:t>
    </dgm:pt>
    <dgm:pt modelId="{D37C6BF0-3F70-4CC2-8EB7-85690E9712D3}" type="parTrans" cxnId="{EBE2E2DF-430E-4D54-976A-034C6D5A7E9B}">
      <dgm:prSet/>
      <dgm:spPr/>
      <dgm:t>
        <a:bodyPr/>
        <a:lstStyle/>
        <a:p>
          <a:endParaRPr lang="en-US"/>
        </a:p>
      </dgm:t>
    </dgm:pt>
    <dgm:pt modelId="{73412439-4327-4B0B-A15C-97A92F5C6C6E}" type="sibTrans" cxnId="{EBE2E2DF-430E-4D54-976A-034C6D5A7E9B}">
      <dgm:prSet/>
      <dgm:spPr/>
      <dgm:t>
        <a:bodyPr/>
        <a:lstStyle/>
        <a:p>
          <a:endParaRPr lang="en-US"/>
        </a:p>
      </dgm:t>
    </dgm:pt>
    <dgm:pt modelId="{8BB61F1D-FDE1-425B-9363-4B865927B8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Fundraising </a:t>
          </a:r>
          <a:endParaRPr lang="en-US"/>
        </a:p>
      </dgm:t>
    </dgm:pt>
    <dgm:pt modelId="{C49E4853-6041-48A7-8DD1-C77607B3413A}" type="parTrans" cxnId="{762BB1D4-9222-4C08-8CDF-F4687E1E95EE}">
      <dgm:prSet/>
      <dgm:spPr/>
      <dgm:t>
        <a:bodyPr/>
        <a:lstStyle/>
        <a:p>
          <a:endParaRPr lang="en-US"/>
        </a:p>
      </dgm:t>
    </dgm:pt>
    <dgm:pt modelId="{C4D3CB59-B277-4F63-B33F-6D0C730BD4B3}" type="sibTrans" cxnId="{762BB1D4-9222-4C08-8CDF-F4687E1E95EE}">
      <dgm:prSet/>
      <dgm:spPr/>
      <dgm:t>
        <a:bodyPr/>
        <a:lstStyle/>
        <a:p>
          <a:endParaRPr lang="en-US"/>
        </a:p>
      </dgm:t>
    </dgm:pt>
    <dgm:pt modelId="{2812051D-5FD3-4C07-ABA6-980C0905E95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Taste of the Eastern Shore</a:t>
          </a:r>
          <a:endParaRPr lang="en-US" dirty="0"/>
        </a:p>
      </dgm:t>
    </dgm:pt>
    <dgm:pt modelId="{22893535-B463-47C8-BE06-33EC1C2FC58D}" type="parTrans" cxnId="{C66E82C9-BB3C-478C-BE4D-7CB7B91F2102}">
      <dgm:prSet/>
      <dgm:spPr/>
      <dgm:t>
        <a:bodyPr/>
        <a:lstStyle/>
        <a:p>
          <a:endParaRPr lang="en-US"/>
        </a:p>
      </dgm:t>
    </dgm:pt>
    <dgm:pt modelId="{D14DB6D1-8B5A-4BDE-A147-BA19FE9BC32A}" type="sibTrans" cxnId="{C66E82C9-BB3C-478C-BE4D-7CB7B91F2102}">
      <dgm:prSet/>
      <dgm:spPr/>
      <dgm:t>
        <a:bodyPr/>
        <a:lstStyle/>
        <a:p>
          <a:endParaRPr lang="en-US"/>
        </a:p>
      </dgm:t>
    </dgm:pt>
    <dgm:pt modelId="{7935CBD7-E6E0-4258-B68B-FDA91577A7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Treasurer’s</a:t>
          </a:r>
          <a:r>
            <a:rPr lang="en-US" baseline="0" dirty="0"/>
            <a:t> Report</a:t>
          </a:r>
          <a:endParaRPr lang="en-US" dirty="0"/>
        </a:p>
      </dgm:t>
    </dgm:pt>
    <dgm:pt modelId="{48939AA6-6372-41B9-8784-5B82B1DF308B}" type="parTrans" cxnId="{F2B78BF4-5256-407C-8A81-015140839B12}">
      <dgm:prSet/>
      <dgm:spPr/>
      <dgm:t>
        <a:bodyPr/>
        <a:lstStyle/>
        <a:p>
          <a:endParaRPr lang="en-US"/>
        </a:p>
      </dgm:t>
    </dgm:pt>
    <dgm:pt modelId="{BC913639-D7B1-4C8D-8DA4-6DBA9B2D45BB}" type="sibTrans" cxnId="{F2B78BF4-5256-407C-8A81-015140839B12}">
      <dgm:prSet/>
      <dgm:spPr/>
      <dgm:t>
        <a:bodyPr/>
        <a:lstStyle/>
        <a:p>
          <a:endParaRPr lang="en-US"/>
        </a:p>
      </dgm:t>
    </dgm:pt>
    <dgm:pt modelId="{A2FE1EB3-04C9-4C0E-AE56-90DEAFAF515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Committee Chairs</a:t>
          </a:r>
        </a:p>
      </dgm:t>
    </dgm:pt>
    <dgm:pt modelId="{F8221515-D355-48A6-AAB3-43CB2A4726B2}" type="parTrans" cxnId="{F4FE2CFC-C24A-4212-A11B-F4FA966123EC}">
      <dgm:prSet/>
      <dgm:spPr/>
      <dgm:t>
        <a:bodyPr/>
        <a:lstStyle/>
        <a:p>
          <a:endParaRPr lang="en-US"/>
        </a:p>
      </dgm:t>
    </dgm:pt>
    <dgm:pt modelId="{2A21F4ED-4D18-4BF7-AB30-F460076FBF6E}" type="sibTrans" cxnId="{F4FE2CFC-C24A-4212-A11B-F4FA966123EC}">
      <dgm:prSet/>
      <dgm:spPr/>
      <dgm:t>
        <a:bodyPr/>
        <a:lstStyle/>
        <a:p>
          <a:endParaRPr lang="en-US"/>
        </a:p>
      </dgm:t>
    </dgm:pt>
    <dgm:pt modelId="{6C5AB424-2C70-4C35-B625-E93D69A301EB}" type="pres">
      <dgm:prSet presAssocID="{2BD5C50B-BA0A-4704-83F3-AD0B19C69975}" presName="root" presStyleCnt="0">
        <dgm:presLayoutVars>
          <dgm:dir/>
          <dgm:resizeHandles val="exact"/>
        </dgm:presLayoutVars>
      </dgm:prSet>
      <dgm:spPr/>
    </dgm:pt>
    <dgm:pt modelId="{6C8B23EE-1451-4C4A-84B9-C2E60069F7B8}" type="pres">
      <dgm:prSet presAssocID="{BCDA7325-F3E8-4CD5-A84F-53E2640BB6B0}" presName="compNode" presStyleCnt="0"/>
      <dgm:spPr/>
    </dgm:pt>
    <dgm:pt modelId="{C5D55714-892E-49BC-899D-8E00BE69DAEA}" type="pres">
      <dgm:prSet presAssocID="{BCDA7325-F3E8-4CD5-A84F-53E2640BB6B0}" presName="iconBgRect" presStyleLbl="bgShp" presStyleIdx="0" presStyleCnt="5"/>
      <dgm:spPr/>
    </dgm:pt>
    <dgm:pt modelId="{D76D2B8A-28D4-4F25-AAFF-9B9CFA021478}" type="pres">
      <dgm:prSet presAssocID="{BCDA7325-F3E8-4CD5-A84F-53E2640BB6B0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7B27480-B808-4A51-B655-04F996A6E5E4}" type="pres">
      <dgm:prSet presAssocID="{BCDA7325-F3E8-4CD5-A84F-53E2640BB6B0}" presName="spaceRect" presStyleCnt="0"/>
      <dgm:spPr/>
    </dgm:pt>
    <dgm:pt modelId="{E3F2A0E0-36D9-4EDB-860A-DADC6BFD51DE}" type="pres">
      <dgm:prSet presAssocID="{BCDA7325-F3E8-4CD5-A84F-53E2640BB6B0}" presName="textRect" presStyleLbl="revTx" presStyleIdx="0" presStyleCnt="5">
        <dgm:presLayoutVars>
          <dgm:chMax val="1"/>
          <dgm:chPref val="1"/>
        </dgm:presLayoutVars>
      </dgm:prSet>
      <dgm:spPr/>
    </dgm:pt>
    <dgm:pt modelId="{198EB143-F987-464D-BAED-49F69CDBA1A0}" type="pres">
      <dgm:prSet presAssocID="{73412439-4327-4B0B-A15C-97A92F5C6C6E}" presName="sibTrans" presStyleCnt="0"/>
      <dgm:spPr/>
    </dgm:pt>
    <dgm:pt modelId="{22741CA4-6B3E-42E9-ABBF-B22AEBFBEB49}" type="pres">
      <dgm:prSet presAssocID="{7935CBD7-E6E0-4258-B68B-FDA91577A7BC}" presName="compNode" presStyleCnt="0"/>
      <dgm:spPr/>
    </dgm:pt>
    <dgm:pt modelId="{30D886ED-54F1-44DD-8DA3-B1EA93B14DFC}" type="pres">
      <dgm:prSet presAssocID="{7935CBD7-E6E0-4258-B68B-FDA91577A7BC}" presName="iconBgRect" presStyleLbl="bgShp" presStyleIdx="1" presStyleCnt="5"/>
      <dgm:spPr/>
    </dgm:pt>
    <dgm:pt modelId="{8881A967-961E-4D05-ADB1-B9A51A957B8C}" type="pres">
      <dgm:prSet presAssocID="{7935CBD7-E6E0-4258-B68B-FDA91577A7BC}" presName="iconRect" presStyleLbl="node1" presStyleIdx="1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 with solid fill"/>
        </a:ext>
      </dgm:extLst>
    </dgm:pt>
    <dgm:pt modelId="{EA7D813C-34F4-4D3A-9A7B-89C23726B667}" type="pres">
      <dgm:prSet presAssocID="{7935CBD7-E6E0-4258-B68B-FDA91577A7BC}" presName="spaceRect" presStyleCnt="0"/>
      <dgm:spPr/>
    </dgm:pt>
    <dgm:pt modelId="{C1A0AC32-8BD0-435D-A036-3E78C87E4A71}" type="pres">
      <dgm:prSet presAssocID="{7935CBD7-E6E0-4258-B68B-FDA91577A7BC}" presName="textRect" presStyleLbl="revTx" presStyleIdx="1" presStyleCnt="5">
        <dgm:presLayoutVars>
          <dgm:chMax val="1"/>
          <dgm:chPref val="1"/>
        </dgm:presLayoutVars>
      </dgm:prSet>
      <dgm:spPr/>
    </dgm:pt>
    <dgm:pt modelId="{CF952B31-B647-4AEE-A8E8-004195DB3779}" type="pres">
      <dgm:prSet presAssocID="{BC913639-D7B1-4C8D-8DA4-6DBA9B2D45BB}" presName="sibTrans" presStyleCnt="0"/>
      <dgm:spPr/>
    </dgm:pt>
    <dgm:pt modelId="{2BDCEB1C-E1F3-44FB-8696-D8916FBBEB1F}" type="pres">
      <dgm:prSet presAssocID="{A2FE1EB3-04C9-4C0E-AE56-90DEAFAF5156}" presName="compNode" presStyleCnt="0"/>
      <dgm:spPr/>
    </dgm:pt>
    <dgm:pt modelId="{B7DD3BC5-6419-424B-9687-7F854A72905C}" type="pres">
      <dgm:prSet presAssocID="{A2FE1EB3-04C9-4C0E-AE56-90DEAFAF5156}" presName="iconBgRect" presStyleLbl="bgShp" presStyleIdx="2" presStyleCnt="5"/>
      <dgm:spPr/>
    </dgm:pt>
    <dgm:pt modelId="{E8E7A410-6AA3-4C87-A7E2-B79ECC4FA764}" type="pres">
      <dgm:prSet presAssocID="{A2FE1EB3-04C9-4C0E-AE56-90DEAFAF5156}" presName="iconRect" presStyleLbl="node1" presStyleIdx="2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rector's Chair outline"/>
        </a:ext>
      </dgm:extLst>
    </dgm:pt>
    <dgm:pt modelId="{6AB62E2A-AEAF-43CB-8005-C57439EB46FE}" type="pres">
      <dgm:prSet presAssocID="{A2FE1EB3-04C9-4C0E-AE56-90DEAFAF5156}" presName="spaceRect" presStyleCnt="0"/>
      <dgm:spPr/>
    </dgm:pt>
    <dgm:pt modelId="{991A9168-C946-4A3B-AC40-8A7516197E36}" type="pres">
      <dgm:prSet presAssocID="{A2FE1EB3-04C9-4C0E-AE56-90DEAFAF5156}" presName="textRect" presStyleLbl="revTx" presStyleIdx="2" presStyleCnt="5">
        <dgm:presLayoutVars>
          <dgm:chMax val="1"/>
          <dgm:chPref val="1"/>
        </dgm:presLayoutVars>
      </dgm:prSet>
      <dgm:spPr/>
    </dgm:pt>
    <dgm:pt modelId="{B0245276-2693-48BB-A192-F52D33993ABC}" type="pres">
      <dgm:prSet presAssocID="{2A21F4ED-4D18-4BF7-AB30-F460076FBF6E}" presName="sibTrans" presStyleCnt="0"/>
      <dgm:spPr/>
    </dgm:pt>
    <dgm:pt modelId="{A130F0D7-F3C7-4BAC-9CD8-6A3F86E3231D}" type="pres">
      <dgm:prSet presAssocID="{8BB61F1D-FDE1-425B-9363-4B865927B8CF}" presName="compNode" presStyleCnt="0"/>
      <dgm:spPr/>
    </dgm:pt>
    <dgm:pt modelId="{AE9ACB22-B1C6-4D4C-AC55-D62119855371}" type="pres">
      <dgm:prSet presAssocID="{8BB61F1D-FDE1-425B-9363-4B865927B8CF}" presName="iconBgRect" presStyleLbl="bgShp" presStyleIdx="3" presStyleCnt="5"/>
      <dgm:spPr/>
    </dgm:pt>
    <dgm:pt modelId="{EC2C65BD-CDBE-46F1-B9DB-D452A255B02F}" type="pres">
      <dgm:prSet presAssocID="{8BB61F1D-FDE1-425B-9363-4B865927B8CF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E9085AA-EA14-4AA8-9F07-C5F255D0EED7}" type="pres">
      <dgm:prSet presAssocID="{8BB61F1D-FDE1-425B-9363-4B865927B8CF}" presName="spaceRect" presStyleCnt="0"/>
      <dgm:spPr/>
    </dgm:pt>
    <dgm:pt modelId="{005FA14C-4115-4495-9DCA-DA0E23D97DF9}" type="pres">
      <dgm:prSet presAssocID="{8BB61F1D-FDE1-425B-9363-4B865927B8CF}" presName="textRect" presStyleLbl="revTx" presStyleIdx="3" presStyleCnt="5">
        <dgm:presLayoutVars>
          <dgm:chMax val="1"/>
          <dgm:chPref val="1"/>
        </dgm:presLayoutVars>
      </dgm:prSet>
      <dgm:spPr/>
    </dgm:pt>
    <dgm:pt modelId="{F90C6878-38BF-4F09-BE32-A18E1270B27B}" type="pres">
      <dgm:prSet presAssocID="{C4D3CB59-B277-4F63-B33F-6D0C730BD4B3}" presName="sibTrans" presStyleCnt="0"/>
      <dgm:spPr/>
    </dgm:pt>
    <dgm:pt modelId="{EC59BD76-75C6-43B7-97FE-CFD94916433A}" type="pres">
      <dgm:prSet presAssocID="{2812051D-5FD3-4C07-ABA6-980C0905E95B}" presName="compNode" presStyleCnt="0"/>
      <dgm:spPr/>
    </dgm:pt>
    <dgm:pt modelId="{698E78AE-372B-4F1F-8E97-3892E557151D}" type="pres">
      <dgm:prSet presAssocID="{2812051D-5FD3-4C07-ABA6-980C0905E95B}" presName="iconBgRect" presStyleLbl="bgShp" presStyleIdx="4" presStyleCnt="5"/>
      <dgm:spPr/>
    </dgm:pt>
    <dgm:pt modelId="{FCA4B070-D3B4-47BD-B73F-475504295FAE}" type="pres">
      <dgm:prSet presAssocID="{2812051D-5FD3-4C07-ABA6-980C0905E95B}" presName="iconRect" presStyleLbl="node1" presStyleIdx="4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nu outline"/>
        </a:ext>
      </dgm:extLst>
    </dgm:pt>
    <dgm:pt modelId="{3F28BDC6-7BCF-4A58-A634-CAA1B91F3009}" type="pres">
      <dgm:prSet presAssocID="{2812051D-5FD3-4C07-ABA6-980C0905E95B}" presName="spaceRect" presStyleCnt="0"/>
      <dgm:spPr/>
    </dgm:pt>
    <dgm:pt modelId="{07BA4219-3206-4E1D-9B8E-69D347A3B6AF}" type="pres">
      <dgm:prSet presAssocID="{2812051D-5FD3-4C07-ABA6-980C0905E95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EF68716-F0DB-4785-AD32-9CA5955DE7C3}" type="presOf" srcId="{2BD5C50B-BA0A-4704-83F3-AD0B19C69975}" destId="{6C5AB424-2C70-4C35-B625-E93D69A301EB}" srcOrd="0" destOrd="0" presId="urn:microsoft.com/office/officeart/2018/5/layout/IconCircleLabelList"/>
    <dgm:cxn modelId="{19D25C26-AFC0-4340-9A75-9AC68ACC151E}" type="presOf" srcId="{2812051D-5FD3-4C07-ABA6-980C0905E95B}" destId="{07BA4219-3206-4E1D-9B8E-69D347A3B6AF}" srcOrd="0" destOrd="0" presId="urn:microsoft.com/office/officeart/2018/5/layout/IconCircleLabelList"/>
    <dgm:cxn modelId="{E58DD336-E601-4036-B36A-251AF4F0E8EF}" type="presOf" srcId="{8BB61F1D-FDE1-425B-9363-4B865927B8CF}" destId="{005FA14C-4115-4495-9DCA-DA0E23D97DF9}" srcOrd="0" destOrd="0" presId="urn:microsoft.com/office/officeart/2018/5/layout/IconCircleLabelList"/>
    <dgm:cxn modelId="{B079E368-3F7E-4780-B9A3-D157A3212508}" type="presOf" srcId="{7935CBD7-E6E0-4258-B68B-FDA91577A7BC}" destId="{C1A0AC32-8BD0-435D-A036-3E78C87E4A71}" srcOrd="0" destOrd="0" presId="urn:microsoft.com/office/officeart/2018/5/layout/IconCircleLabelList"/>
    <dgm:cxn modelId="{939D6BC2-1065-46E8-B46A-595B56AEE1A6}" type="presOf" srcId="{BCDA7325-F3E8-4CD5-A84F-53E2640BB6B0}" destId="{E3F2A0E0-36D9-4EDB-860A-DADC6BFD51DE}" srcOrd="0" destOrd="0" presId="urn:microsoft.com/office/officeart/2018/5/layout/IconCircleLabelList"/>
    <dgm:cxn modelId="{C66E82C9-BB3C-478C-BE4D-7CB7B91F2102}" srcId="{2BD5C50B-BA0A-4704-83F3-AD0B19C69975}" destId="{2812051D-5FD3-4C07-ABA6-980C0905E95B}" srcOrd="4" destOrd="0" parTransId="{22893535-B463-47C8-BE06-33EC1C2FC58D}" sibTransId="{D14DB6D1-8B5A-4BDE-A147-BA19FE9BC32A}"/>
    <dgm:cxn modelId="{762BB1D4-9222-4C08-8CDF-F4687E1E95EE}" srcId="{2BD5C50B-BA0A-4704-83F3-AD0B19C69975}" destId="{8BB61F1D-FDE1-425B-9363-4B865927B8CF}" srcOrd="3" destOrd="0" parTransId="{C49E4853-6041-48A7-8DD1-C77607B3413A}" sibTransId="{C4D3CB59-B277-4F63-B33F-6D0C730BD4B3}"/>
    <dgm:cxn modelId="{EBE2E2DF-430E-4D54-976A-034C6D5A7E9B}" srcId="{2BD5C50B-BA0A-4704-83F3-AD0B19C69975}" destId="{BCDA7325-F3E8-4CD5-A84F-53E2640BB6B0}" srcOrd="0" destOrd="0" parTransId="{D37C6BF0-3F70-4CC2-8EB7-85690E9712D3}" sibTransId="{73412439-4327-4B0B-A15C-97A92F5C6C6E}"/>
    <dgm:cxn modelId="{F2B78BF4-5256-407C-8A81-015140839B12}" srcId="{2BD5C50B-BA0A-4704-83F3-AD0B19C69975}" destId="{7935CBD7-E6E0-4258-B68B-FDA91577A7BC}" srcOrd="1" destOrd="0" parTransId="{48939AA6-6372-41B9-8784-5B82B1DF308B}" sibTransId="{BC913639-D7B1-4C8D-8DA4-6DBA9B2D45BB}"/>
    <dgm:cxn modelId="{F4FE2CFC-C24A-4212-A11B-F4FA966123EC}" srcId="{2BD5C50B-BA0A-4704-83F3-AD0B19C69975}" destId="{A2FE1EB3-04C9-4C0E-AE56-90DEAFAF5156}" srcOrd="2" destOrd="0" parTransId="{F8221515-D355-48A6-AAB3-43CB2A4726B2}" sibTransId="{2A21F4ED-4D18-4BF7-AB30-F460076FBF6E}"/>
    <dgm:cxn modelId="{1BE2A5FE-9DAA-4FDA-97D5-B88FD20E928D}" type="presOf" srcId="{A2FE1EB3-04C9-4C0E-AE56-90DEAFAF5156}" destId="{991A9168-C946-4A3B-AC40-8A7516197E36}" srcOrd="0" destOrd="0" presId="urn:microsoft.com/office/officeart/2018/5/layout/IconCircleLabelList"/>
    <dgm:cxn modelId="{91E40C99-43AE-4D47-ABE7-D6A75037AFF6}" type="presParOf" srcId="{6C5AB424-2C70-4C35-B625-E93D69A301EB}" destId="{6C8B23EE-1451-4C4A-84B9-C2E60069F7B8}" srcOrd="0" destOrd="0" presId="urn:microsoft.com/office/officeart/2018/5/layout/IconCircleLabelList"/>
    <dgm:cxn modelId="{B99EED8D-1C21-47FD-B6BB-ED23DFB3C757}" type="presParOf" srcId="{6C8B23EE-1451-4C4A-84B9-C2E60069F7B8}" destId="{C5D55714-892E-49BC-899D-8E00BE69DAEA}" srcOrd="0" destOrd="0" presId="urn:microsoft.com/office/officeart/2018/5/layout/IconCircleLabelList"/>
    <dgm:cxn modelId="{04F9ECA4-84DD-4F1E-9D1D-C5148D653DDC}" type="presParOf" srcId="{6C8B23EE-1451-4C4A-84B9-C2E60069F7B8}" destId="{D76D2B8A-28D4-4F25-AAFF-9B9CFA021478}" srcOrd="1" destOrd="0" presId="urn:microsoft.com/office/officeart/2018/5/layout/IconCircleLabelList"/>
    <dgm:cxn modelId="{22285E2C-5EAF-4355-BC2C-5A4B21EF7F7E}" type="presParOf" srcId="{6C8B23EE-1451-4C4A-84B9-C2E60069F7B8}" destId="{57B27480-B808-4A51-B655-04F996A6E5E4}" srcOrd="2" destOrd="0" presId="urn:microsoft.com/office/officeart/2018/5/layout/IconCircleLabelList"/>
    <dgm:cxn modelId="{FD8AE7DB-25C6-437C-84AF-CA064613808C}" type="presParOf" srcId="{6C8B23EE-1451-4C4A-84B9-C2E60069F7B8}" destId="{E3F2A0E0-36D9-4EDB-860A-DADC6BFD51DE}" srcOrd="3" destOrd="0" presId="urn:microsoft.com/office/officeart/2018/5/layout/IconCircleLabelList"/>
    <dgm:cxn modelId="{B724DB62-A17F-49B1-B6B0-250F4F1DC820}" type="presParOf" srcId="{6C5AB424-2C70-4C35-B625-E93D69A301EB}" destId="{198EB143-F987-464D-BAED-49F69CDBA1A0}" srcOrd="1" destOrd="0" presId="urn:microsoft.com/office/officeart/2018/5/layout/IconCircleLabelList"/>
    <dgm:cxn modelId="{954EBEF6-BE2B-4A22-860E-9545A9C62283}" type="presParOf" srcId="{6C5AB424-2C70-4C35-B625-E93D69A301EB}" destId="{22741CA4-6B3E-42E9-ABBF-B22AEBFBEB49}" srcOrd="2" destOrd="0" presId="urn:microsoft.com/office/officeart/2018/5/layout/IconCircleLabelList"/>
    <dgm:cxn modelId="{23B901B4-26E8-429C-B639-3D0B396E2BCE}" type="presParOf" srcId="{22741CA4-6B3E-42E9-ABBF-B22AEBFBEB49}" destId="{30D886ED-54F1-44DD-8DA3-B1EA93B14DFC}" srcOrd="0" destOrd="0" presId="urn:microsoft.com/office/officeart/2018/5/layout/IconCircleLabelList"/>
    <dgm:cxn modelId="{32BE1158-06FE-4BAE-AA5A-642EC7DA976B}" type="presParOf" srcId="{22741CA4-6B3E-42E9-ABBF-B22AEBFBEB49}" destId="{8881A967-961E-4D05-ADB1-B9A51A957B8C}" srcOrd="1" destOrd="0" presId="urn:microsoft.com/office/officeart/2018/5/layout/IconCircleLabelList"/>
    <dgm:cxn modelId="{46371F61-EEC9-427B-BFB9-8D72A0CF5EF1}" type="presParOf" srcId="{22741CA4-6B3E-42E9-ABBF-B22AEBFBEB49}" destId="{EA7D813C-34F4-4D3A-9A7B-89C23726B667}" srcOrd="2" destOrd="0" presId="urn:microsoft.com/office/officeart/2018/5/layout/IconCircleLabelList"/>
    <dgm:cxn modelId="{D779C00E-3BB5-4110-A548-4F83EA70DFC0}" type="presParOf" srcId="{22741CA4-6B3E-42E9-ABBF-B22AEBFBEB49}" destId="{C1A0AC32-8BD0-435D-A036-3E78C87E4A71}" srcOrd="3" destOrd="0" presId="urn:microsoft.com/office/officeart/2018/5/layout/IconCircleLabelList"/>
    <dgm:cxn modelId="{BB7A6E1F-E87D-4C29-9BA3-E417ECC13333}" type="presParOf" srcId="{6C5AB424-2C70-4C35-B625-E93D69A301EB}" destId="{CF952B31-B647-4AEE-A8E8-004195DB3779}" srcOrd="3" destOrd="0" presId="urn:microsoft.com/office/officeart/2018/5/layout/IconCircleLabelList"/>
    <dgm:cxn modelId="{5D301931-0696-4C4A-8144-32415A4FBF0A}" type="presParOf" srcId="{6C5AB424-2C70-4C35-B625-E93D69A301EB}" destId="{2BDCEB1C-E1F3-44FB-8696-D8916FBBEB1F}" srcOrd="4" destOrd="0" presId="urn:microsoft.com/office/officeart/2018/5/layout/IconCircleLabelList"/>
    <dgm:cxn modelId="{195AAB84-AEDD-469F-A6C6-689DF364CA7C}" type="presParOf" srcId="{2BDCEB1C-E1F3-44FB-8696-D8916FBBEB1F}" destId="{B7DD3BC5-6419-424B-9687-7F854A72905C}" srcOrd="0" destOrd="0" presId="urn:microsoft.com/office/officeart/2018/5/layout/IconCircleLabelList"/>
    <dgm:cxn modelId="{9455709F-7796-45E0-866D-1891939AB7EA}" type="presParOf" srcId="{2BDCEB1C-E1F3-44FB-8696-D8916FBBEB1F}" destId="{E8E7A410-6AA3-4C87-A7E2-B79ECC4FA764}" srcOrd="1" destOrd="0" presId="urn:microsoft.com/office/officeart/2018/5/layout/IconCircleLabelList"/>
    <dgm:cxn modelId="{E7ED7B52-E28E-4A37-90F8-563A0B7E80C6}" type="presParOf" srcId="{2BDCEB1C-E1F3-44FB-8696-D8916FBBEB1F}" destId="{6AB62E2A-AEAF-43CB-8005-C57439EB46FE}" srcOrd="2" destOrd="0" presId="urn:microsoft.com/office/officeart/2018/5/layout/IconCircleLabelList"/>
    <dgm:cxn modelId="{6C5C8A12-30EA-4BFC-94B6-1C722978A888}" type="presParOf" srcId="{2BDCEB1C-E1F3-44FB-8696-D8916FBBEB1F}" destId="{991A9168-C946-4A3B-AC40-8A7516197E36}" srcOrd="3" destOrd="0" presId="urn:microsoft.com/office/officeart/2018/5/layout/IconCircleLabelList"/>
    <dgm:cxn modelId="{19A1EDC1-D8A4-49B9-98EB-FD2D43CAFE73}" type="presParOf" srcId="{6C5AB424-2C70-4C35-B625-E93D69A301EB}" destId="{B0245276-2693-48BB-A192-F52D33993ABC}" srcOrd="5" destOrd="0" presId="urn:microsoft.com/office/officeart/2018/5/layout/IconCircleLabelList"/>
    <dgm:cxn modelId="{02691016-2484-4438-8511-F7925D034C95}" type="presParOf" srcId="{6C5AB424-2C70-4C35-B625-E93D69A301EB}" destId="{A130F0D7-F3C7-4BAC-9CD8-6A3F86E3231D}" srcOrd="6" destOrd="0" presId="urn:microsoft.com/office/officeart/2018/5/layout/IconCircleLabelList"/>
    <dgm:cxn modelId="{AB59B7E1-7472-4601-AA3E-48DABAF9CFB3}" type="presParOf" srcId="{A130F0D7-F3C7-4BAC-9CD8-6A3F86E3231D}" destId="{AE9ACB22-B1C6-4D4C-AC55-D62119855371}" srcOrd="0" destOrd="0" presId="urn:microsoft.com/office/officeart/2018/5/layout/IconCircleLabelList"/>
    <dgm:cxn modelId="{E4744A65-0C45-466D-BE96-7C9FCC327BFF}" type="presParOf" srcId="{A130F0D7-F3C7-4BAC-9CD8-6A3F86E3231D}" destId="{EC2C65BD-CDBE-46F1-B9DB-D452A255B02F}" srcOrd="1" destOrd="0" presId="urn:microsoft.com/office/officeart/2018/5/layout/IconCircleLabelList"/>
    <dgm:cxn modelId="{FD46C4E4-C230-4CFB-8206-763730469E22}" type="presParOf" srcId="{A130F0D7-F3C7-4BAC-9CD8-6A3F86E3231D}" destId="{FE9085AA-EA14-4AA8-9F07-C5F255D0EED7}" srcOrd="2" destOrd="0" presId="urn:microsoft.com/office/officeart/2018/5/layout/IconCircleLabelList"/>
    <dgm:cxn modelId="{AB7AB0D8-1961-4CB2-9FF9-8798CCAD9675}" type="presParOf" srcId="{A130F0D7-F3C7-4BAC-9CD8-6A3F86E3231D}" destId="{005FA14C-4115-4495-9DCA-DA0E23D97DF9}" srcOrd="3" destOrd="0" presId="urn:microsoft.com/office/officeart/2018/5/layout/IconCircleLabelList"/>
    <dgm:cxn modelId="{8A24348C-A385-49D4-AB6C-DE8ECB436E8C}" type="presParOf" srcId="{6C5AB424-2C70-4C35-B625-E93D69A301EB}" destId="{F90C6878-38BF-4F09-BE32-A18E1270B27B}" srcOrd="7" destOrd="0" presId="urn:microsoft.com/office/officeart/2018/5/layout/IconCircleLabelList"/>
    <dgm:cxn modelId="{CCBDB703-9F52-420F-A4AE-D31D0A86B3B4}" type="presParOf" srcId="{6C5AB424-2C70-4C35-B625-E93D69A301EB}" destId="{EC59BD76-75C6-43B7-97FE-CFD94916433A}" srcOrd="8" destOrd="0" presId="urn:microsoft.com/office/officeart/2018/5/layout/IconCircleLabelList"/>
    <dgm:cxn modelId="{482D433C-20C0-4A26-84AC-BAD6F1310656}" type="presParOf" srcId="{EC59BD76-75C6-43B7-97FE-CFD94916433A}" destId="{698E78AE-372B-4F1F-8E97-3892E557151D}" srcOrd="0" destOrd="0" presId="urn:microsoft.com/office/officeart/2018/5/layout/IconCircleLabelList"/>
    <dgm:cxn modelId="{ABFCC5D1-3144-4EA5-A22D-FDF723BEB669}" type="presParOf" srcId="{EC59BD76-75C6-43B7-97FE-CFD94916433A}" destId="{FCA4B070-D3B4-47BD-B73F-475504295FAE}" srcOrd="1" destOrd="0" presId="urn:microsoft.com/office/officeart/2018/5/layout/IconCircleLabelList"/>
    <dgm:cxn modelId="{F90D4A58-FA15-4681-AB8B-FDA0C4F72FF0}" type="presParOf" srcId="{EC59BD76-75C6-43B7-97FE-CFD94916433A}" destId="{3F28BDC6-7BCF-4A58-A634-CAA1B91F3009}" srcOrd="2" destOrd="0" presId="urn:microsoft.com/office/officeart/2018/5/layout/IconCircleLabelList"/>
    <dgm:cxn modelId="{68C2BE41-3373-4526-8DF6-2361EE85AC34}" type="presParOf" srcId="{EC59BD76-75C6-43B7-97FE-CFD94916433A}" destId="{07BA4219-3206-4E1D-9B8E-69D347A3B6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205DF0-0F0D-4219-9CDE-E3597E1CA41F}" type="doc">
      <dgm:prSet loTypeId="urn:microsoft.com/office/officeart/2005/8/layout/defaul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983BF588-1A3E-4C58-A550-0979F67154CE}">
      <dgm:prSet/>
      <dgm:spPr/>
      <dgm:t>
        <a:bodyPr/>
        <a:lstStyle/>
        <a:p>
          <a:r>
            <a:rPr lang="en-US" dirty="0"/>
            <a:t>Boston Butt Sale</a:t>
          </a:r>
        </a:p>
      </dgm:t>
    </dgm:pt>
    <dgm:pt modelId="{AFB449CF-EBAD-44BE-8489-6325DF56E93C}" type="parTrans" cxnId="{1CF71E5B-A090-4D39-820A-DD1348B3B643}">
      <dgm:prSet/>
      <dgm:spPr/>
      <dgm:t>
        <a:bodyPr/>
        <a:lstStyle/>
        <a:p>
          <a:endParaRPr lang="en-US"/>
        </a:p>
      </dgm:t>
    </dgm:pt>
    <dgm:pt modelId="{FBFDFEFE-B1D4-4678-BCB2-88A3954F850F}" type="sibTrans" cxnId="{1CF71E5B-A090-4D39-820A-DD1348B3B643}">
      <dgm:prSet/>
      <dgm:spPr/>
      <dgm:t>
        <a:bodyPr/>
        <a:lstStyle/>
        <a:p>
          <a:endParaRPr lang="en-US"/>
        </a:p>
      </dgm:t>
    </dgm:pt>
    <dgm:pt modelId="{433E3018-2842-4673-8BE9-9532C4831F19}">
      <dgm:prSet/>
      <dgm:spPr/>
      <dgm:t>
        <a:bodyPr/>
        <a:lstStyle/>
        <a:p>
          <a:pPr algn="ctr"/>
          <a:r>
            <a:rPr lang="en-US" dirty="0"/>
            <a:t>Smoked Turkey Sale</a:t>
          </a:r>
        </a:p>
      </dgm:t>
    </dgm:pt>
    <dgm:pt modelId="{C16378E2-68A8-4C54-A332-435C69CD36FB}" type="parTrans" cxnId="{DA89A506-1872-4C48-8F51-CE8B601CEE35}">
      <dgm:prSet/>
      <dgm:spPr/>
      <dgm:t>
        <a:bodyPr/>
        <a:lstStyle/>
        <a:p>
          <a:endParaRPr lang="en-US"/>
        </a:p>
      </dgm:t>
    </dgm:pt>
    <dgm:pt modelId="{BCCE1D16-DBB2-4BA4-B756-5595C095221F}" type="sibTrans" cxnId="{DA89A506-1872-4C48-8F51-CE8B601CEE35}">
      <dgm:prSet/>
      <dgm:spPr/>
      <dgm:t>
        <a:bodyPr/>
        <a:lstStyle/>
        <a:p>
          <a:endParaRPr lang="en-US"/>
        </a:p>
      </dgm:t>
    </dgm:pt>
    <dgm:pt modelId="{152EF088-5A2E-46B7-AD1D-9BC181A25518}">
      <dgm:prSet/>
      <dgm:spPr/>
      <dgm:t>
        <a:bodyPr/>
        <a:lstStyle/>
        <a:p>
          <a:pPr algn="ctr"/>
          <a:r>
            <a:rPr lang="en-US" dirty="0"/>
            <a:t>Popcorn Sale</a:t>
          </a:r>
        </a:p>
      </dgm:t>
    </dgm:pt>
    <dgm:pt modelId="{95E4C7BF-9BD8-4EC7-982F-E030B64E47EE}" type="parTrans" cxnId="{7A6EB5E8-26BD-4B81-8573-0760C56DA7F3}">
      <dgm:prSet/>
      <dgm:spPr/>
      <dgm:t>
        <a:bodyPr/>
        <a:lstStyle/>
        <a:p>
          <a:endParaRPr lang="en-US"/>
        </a:p>
      </dgm:t>
    </dgm:pt>
    <dgm:pt modelId="{A295028D-1652-4890-8B22-7C0995043DED}" type="sibTrans" cxnId="{7A6EB5E8-26BD-4B81-8573-0760C56DA7F3}">
      <dgm:prSet/>
      <dgm:spPr/>
      <dgm:t>
        <a:bodyPr/>
        <a:lstStyle/>
        <a:p>
          <a:endParaRPr lang="en-US"/>
        </a:p>
      </dgm:t>
    </dgm:pt>
    <dgm:pt modelId="{7440AA64-1F1F-4835-B5D7-ED365E8AA7CB}">
      <dgm:prSet/>
      <dgm:spPr/>
      <dgm:t>
        <a:bodyPr/>
        <a:lstStyle/>
        <a:p>
          <a:r>
            <a:rPr lang="en-US" dirty="0"/>
            <a:t>Car Wash</a:t>
          </a:r>
        </a:p>
      </dgm:t>
    </dgm:pt>
    <dgm:pt modelId="{7741172F-D7A4-4FD5-8EBF-800198E047B3}" type="parTrans" cxnId="{74589EC9-5F29-46CA-9FF0-B40B350F90EC}">
      <dgm:prSet/>
      <dgm:spPr/>
      <dgm:t>
        <a:bodyPr/>
        <a:lstStyle/>
        <a:p>
          <a:endParaRPr lang="en-US"/>
        </a:p>
      </dgm:t>
    </dgm:pt>
    <dgm:pt modelId="{DD1AB89B-4A82-4886-BB0F-140B3A2FE48D}" type="sibTrans" cxnId="{74589EC9-5F29-46CA-9FF0-B40B350F90EC}">
      <dgm:prSet/>
      <dgm:spPr/>
      <dgm:t>
        <a:bodyPr/>
        <a:lstStyle/>
        <a:p>
          <a:endParaRPr lang="en-US"/>
        </a:p>
      </dgm:t>
    </dgm:pt>
    <dgm:pt modelId="{23C10076-F607-4748-AA64-DAF48CFF9136}">
      <dgm:prSet/>
      <dgm:spPr/>
      <dgm:t>
        <a:bodyPr/>
        <a:lstStyle/>
        <a:p>
          <a:r>
            <a:rPr lang="en-US"/>
            <a:t>King Cake Sale</a:t>
          </a:r>
        </a:p>
      </dgm:t>
    </dgm:pt>
    <dgm:pt modelId="{5932449C-F858-4536-8D55-C4CB9F08179F}" type="parTrans" cxnId="{FF169D80-CA38-4D32-84DC-46BAAFAFEDE4}">
      <dgm:prSet/>
      <dgm:spPr/>
      <dgm:t>
        <a:bodyPr/>
        <a:lstStyle/>
        <a:p>
          <a:endParaRPr lang="en-US"/>
        </a:p>
      </dgm:t>
    </dgm:pt>
    <dgm:pt modelId="{22F9AF83-20F6-4CD6-9A91-B405CC452DF9}" type="sibTrans" cxnId="{FF169D80-CA38-4D32-84DC-46BAAFAFEDE4}">
      <dgm:prSet/>
      <dgm:spPr/>
      <dgm:t>
        <a:bodyPr/>
        <a:lstStyle/>
        <a:p>
          <a:endParaRPr lang="en-US"/>
        </a:p>
      </dgm:t>
    </dgm:pt>
    <dgm:pt modelId="{67578D42-7D79-4002-AED9-5EAC296D40EA}">
      <dgm:prSet/>
      <dgm:spPr/>
      <dgm:t>
        <a:bodyPr/>
        <a:lstStyle/>
        <a:p>
          <a:r>
            <a:rPr lang="en-US"/>
            <a:t>Concessions </a:t>
          </a:r>
        </a:p>
      </dgm:t>
    </dgm:pt>
    <dgm:pt modelId="{794901B6-7D92-473E-BEF8-065306ABB6D2}" type="parTrans" cxnId="{834A4192-F7BD-4823-B987-555A33F67FA0}">
      <dgm:prSet/>
      <dgm:spPr/>
      <dgm:t>
        <a:bodyPr/>
        <a:lstStyle/>
        <a:p>
          <a:endParaRPr lang="en-US"/>
        </a:p>
      </dgm:t>
    </dgm:pt>
    <dgm:pt modelId="{27E9D1FA-7540-4637-BE7D-E9C20C4FBEDB}" type="sibTrans" cxnId="{834A4192-F7BD-4823-B987-555A33F67FA0}">
      <dgm:prSet/>
      <dgm:spPr/>
      <dgm:t>
        <a:bodyPr/>
        <a:lstStyle/>
        <a:p>
          <a:endParaRPr lang="en-US"/>
        </a:p>
      </dgm:t>
    </dgm:pt>
    <dgm:pt modelId="{802673BD-3362-4976-9E60-59E0527AF7B6}">
      <dgm:prSet/>
      <dgm:spPr/>
      <dgm:t>
        <a:bodyPr/>
        <a:lstStyle/>
        <a:p>
          <a:r>
            <a:rPr lang="en-US"/>
            <a:t>Raffles</a:t>
          </a:r>
        </a:p>
      </dgm:t>
    </dgm:pt>
    <dgm:pt modelId="{FB1845B8-F541-489A-B7C9-40F665416752}" type="parTrans" cxnId="{2570186C-1684-41B7-AA07-53D906BA3B46}">
      <dgm:prSet/>
      <dgm:spPr/>
      <dgm:t>
        <a:bodyPr/>
        <a:lstStyle/>
        <a:p>
          <a:endParaRPr lang="en-US"/>
        </a:p>
      </dgm:t>
    </dgm:pt>
    <dgm:pt modelId="{CF80808F-8B14-4699-B507-722E70EE709F}" type="sibTrans" cxnId="{2570186C-1684-41B7-AA07-53D906BA3B46}">
      <dgm:prSet/>
      <dgm:spPr/>
      <dgm:t>
        <a:bodyPr/>
        <a:lstStyle/>
        <a:p>
          <a:endParaRPr lang="en-US"/>
        </a:p>
      </dgm:t>
    </dgm:pt>
    <dgm:pt modelId="{9F598643-D54A-408F-A92C-8C97C2DA5CEF}" type="pres">
      <dgm:prSet presAssocID="{BD205DF0-0F0D-4219-9CDE-E3597E1CA41F}" presName="diagram" presStyleCnt="0">
        <dgm:presLayoutVars>
          <dgm:dir/>
          <dgm:resizeHandles val="exact"/>
        </dgm:presLayoutVars>
      </dgm:prSet>
      <dgm:spPr/>
    </dgm:pt>
    <dgm:pt modelId="{331BF16F-6389-4319-9092-F400047CAD44}" type="pres">
      <dgm:prSet presAssocID="{983BF588-1A3E-4C58-A550-0979F67154CE}" presName="node" presStyleLbl="node1" presStyleIdx="0" presStyleCnt="7">
        <dgm:presLayoutVars>
          <dgm:bulletEnabled val="1"/>
        </dgm:presLayoutVars>
      </dgm:prSet>
      <dgm:spPr/>
    </dgm:pt>
    <dgm:pt modelId="{AF7BB43D-B757-421E-AAC7-0BA06650B9E4}" type="pres">
      <dgm:prSet presAssocID="{FBFDFEFE-B1D4-4678-BCB2-88A3954F850F}" presName="sibTrans" presStyleCnt="0"/>
      <dgm:spPr/>
    </dgm:pt>
    <dgm:pt modelId="{CA189DC2-8008-4D8C-B29C-1C75DCAE6A01}" type="pres">
      <dgm:prSet presAssocID="{152EF088-5A2E-46B7-AD1D-9BC181A25518}" presName="node" presStyleLbl="node1" presStyleIdx="1" presStyleCnt="7">
        <dgm:presLayoutVars>
          <dgm:bulletEnabled val="1"/>
        </dgm:presLayoutVars>
      </dgm:prSet>
      <dgm:spPr/>
    </dgm:pt>
    <dgm:pt modelId="{1BBE87A9-58AF-482D-860E-C2847B6DEF84}" type="pres">
      <dgm:prSet presAssocID="{A295028D-1652-4890-8B22-7C0995043DED}" presName="sibTrans" presStyleCnt="0"/>
      <dgm:spPr/>
    </dgm:pt>
    <dgm:pt modelId="{7EDA3147-125E-4330-854B-E76D33566237}" type="pres">
      <dgm:prSet presAssocID="{433E3018-2842-4673-8BE9-9532C4831F19}" presName="node" presStyleLbl="node1" presStyleIdx="2" presStyleCnt="7">
        <dgm:presLayoutVars>
          <dgm:bulletEnabled val="1"/>
        </dgm:presLayoutVars>
      </dgm:prSet>
      <dgm:spPr/>
    </dgm:pt>
    <dgm:pt modelId="{9A11E783-6DEA-4DF7-A8C3-D3DB8B2648C9}" type="pres">
      <dgm:prSet presAssocID="{BCCE1D16-DBB2-4BA4-B756-5595C095221F}" presName="sibTrans" presStyleCnt="0"/>
      <dgm:spPr/>
    </dgm:pt>
    <dgm:pt modelId="{D281E11E-9A04-431C-85F6-950BCD246B2B}" type="pres">
      <dgm:prSet presAssocID="{7440AA64-1F1F-4835-B5D7-ED365E8AA7CB}" presName="node" presStyleLbl="node1" presStyleIdx="3" presStyleCnt="7">
        <dgm:presLayoutVars>
          <dgm:bulletEnabled val="1"/>
        </dgm:presLayoutVars>
      </dgm:prSet>
      <dgm:spPr/>
    </dgm:pt>
    <dgm:pt modelId="{60806823-0996-4392-B2CA-B97FE7F14ED6}" type="pres">
      <dgm:prSet presAssocID="{DD1AB89B-4A82-4886-BB0F-140B3A2FE48D}" presName="sibTrans" presStyleCnt="0"/>
      <dgm:spPr/>
    </dgm:pt>
    <dgm:pt modelId="{B5C797E9-CC56-41C9-BF7B-CC229ECD7426}" type="pres">
      <dgm:prSet presAssocID="{23C10076-F607-4748-AA64-DAF48CFF9136}" presName="node" presStyleLbl="node1" presStyleIdx="4" presStyleCnt="7">
        <dgm:presLayoutVars>
          <dgm:bulletEnabled val="1"/>
        </dgm:presLayoutVars>
      </dgm:prSet>
      <dgm:spPr/>
    </dgm:pt>
    <dgm:pt modelId="{7013F7EA-602F-4C41-A21A-5C111466984E}" type="pres">
      <dgm:prSet presAssocID="{22F9AF83-20F6-4CD6-9A91-B405CC452DF9}" presName="sibTrans" presStyleCnt="0"/>
      <dgm:spPr/>
    </dgm:pt>
    <dgm:pt modelId="{13448D93-404C-4015-A91D-EAB3E5D7ADCC}" type="pres">
      <dgm:prSet presAssocID="{67578D42-7D79-4002-AED9-5EAC296D40EA}" presName="node" presStyleLbl="node1" presStyleIdx="5" presStyleCnt="7">
        <dgm:presLayoutVars>
          <dgm:bulletEnabled val="1"/>
        </dgm:presLayoutVars>
      </dgm:prSet>
      <dgm:spPr/>
    </dgm:pt>
    <dgm:pt modelId="{79ADDD5C-601E-4F0D-AC52-6F3E2274211A}" type="pres">
      <dgm:prSet presAssocID="{27E9D1FA-7540-4637-BE7D-E9C20C4FBEDB}" presName="sibTrans" presStyleCnt="0"/>
      <dgm:spPr/>
    </dgm:pt>
    <dgm:pt modelId="{4F031F0F-E657-4845-AF90-C300D0D14FF8}" type="pres">
      <dgm:prSet presAssocID="{802673BD-3362-4976-9E60-59E0527AF7B6}" presName="node" presStyleLbl="node1" presStyleIdx="6" presStyleCnt="7">
        <dgm:presLayoutVars>
          <dgm:bulletEnabled val="1"/>
        </dgm:presLayoutVars>
      </dgm:prSet>
      <dgm:spPr/>
    </dgm:pt>
  </dgm:ptLst>
  <dgm:cxnLst>
    <dgm:cxn modelId="{DA89A506-1872-4C48-8F51-CE8B601CEE35}" srcId="{BD205DF0-0F0D-4219-9CDE-E3597E1CA41F}" destId="{433E3018-2842-4673-8BE9-9532C4831F19}" srcOrd="2" destOrd="0" parTransId="{C16378E2-68A8-4C54-A332-435C69CD36FB}" sibTransId="{BCCE1D16-DBB2-4BA4-B756-5595C095221F}"/>
    <dgm:cxn modelId="{49213913-9332-407C-97E7-E3719A7A2015}" type="presOf" srcId="{BD205DF0-0F0D-4219-9CDE-E3597E1CA41F}" destId="{9F598643-D54A-408F-A92C-8C97C2DA5CEF}" srcOrd="0" destOrd="0" presId="urn:microsoft.com/office/officeart/2005/8/layout/default"/>
    <dgm:cxn modelId="{ABE9E139-60CA-4E31-B86A-DA8565D89AFC}" type="presOf" srcId="{23C10076-F607-4748-AA64-DAF48CFF9136}" destId="{B5C797E9-CC56-41C9-BF7B-CC229ECD7426}" srcOrd="0" destOrd="0" presId="urn:microsoft.com/office/officeart/2005/8/layout/default"/>
    <dgm:cxn modelId="{1CF71E5B-A090-4D39-820A-DD1348B3B643}" srcId="{BD205DF0-0F0D-4219-9CDE-E3597E1CA41F}" destId="{983BF588-1A3E-4C58-A550-0979F67154CE}" srcOrd="0" destOrd="0" parTransId="{AFB449CF-EBAD-44BE-8489-6325DF56E93C}" sibTransId="{FBFDFEFE-B1D4-4678-BCB2-88A3954F850F}"/>
    <dgm:cxn modelId="{2570186C-1684-41B7-AA07-53D906BA3B46}" srcId="{BD205DF0-0F0D-4219-9CDE-E3597E1CA41F}" destId="{802673BD-3362-4976-9E60-59E0527AF7B6}" srcOrd="6" destOrd="0" parTransId="{FB1845B8-F541-489A-B7C9-40F665416752}" sibTransId="{CF80808F-8B14-4699-B507-722E70EE709F}"/>
    <dgm:cxn modelId="{F59E9D6F-2084-4A81-91C3-887C7D29CBFC}" type="presOf" srcId="{802673BD-3362-4976-9E60-59E0527AF7B6}" destId="{4F031F0F-E657-4845-AF90-C300D0D14FF8}" srcOrd="0" destOrd="0" presId="urn:microsoft.com/office/officeart/2005/8/layout/default"/>
    <dgm:cxn modelId="{6F971D55-8453-4AAD-8CC6-B264B6D6D18B}" type="presOf" srcId="{67578D42-7D79-4002-AED9-5EAC296D40EA}" destId="{13448D93-404C-4015-A91D-EAB3E5D7ADCC}" srcOrd="0" destOrd="0" presId="urn:microsoft.com/office/officeart/2005/8/layout/default"/>
    <dgm:cxn modelId="{5E7DE57E-A312-4246-9652-CF51CF1FE785}" type="presOf" srcId="{983BF588-1A3E-4C58-A550-0979F67154CE}" destId="{331BF16F-6389-4319-9092-F400047CAD44}" srcOrd="0" destOrd="0" presId="urn:microsoft.com/office/officeart/2005/8/layout/default"/>
    <dgm:cxn modelId="{FF169D80-CA38-4D32-84DC-46BAAFAFEDE4}" srcId="{BD205DF0-0F0D-4219-9CDE-E3597E1CA41F}" destId="{23C10076-F607-4748-AA64-DAF48CFF9136}" srcOrd="4" destOrd="0" parTransId="{5932449C-F858-4536-8D55-C4CB9F08179F}" sibTransId="{22F9AF83-20F6-4CD6-9A91-B405CC452DF9}"/>
    <dgm:cxn modelId="{834A4192-F7BD-4823-B987-555A33F67FA0}" srcId="{BD205DF0-0F0D-4219-9CDE-E3597E1CA41F}" destId="{67578D42-7D79-4002-AED9-5EAC296D40EA}" srcOrd="5" destOrd="0" parTransId="{794901B6-7D92-473E-BEF8-065306ABB6D2}" sibTransId="{27E9D1FA-7540-4637-BE7D-E9C20C4FBEDB}"/>
    <dgm:cxn modelId="{C4C7C799-D5C0-434D-857E-793147F83891}" type="presOf" srcId="{7440AA64-1F1F-4835-B5D7-ED365E8AA7CB}" destId="{D281E11E-9A04-431C-85F6-950BCD246B2B}" srcOrd="0" destOrd="0" presId="urn:microsoft.com/office/officeart/2005/8/layout/default"/>
    <dgm:cxn modelId="{73E941B8-9885-48DB-BDF9-EA9335306990}" type="presOf" srcId="{152EF088-5A2E-46B7-AD1D-9BC181A25518}" destId="{CA189DC2-8008-4D8C-B29C-1C75DCAE6A01}" srcOrd="0" destOrd="0" presId="urn:microsoft.com/office/officeart/2005/8/layout/default"/>
    <dgm:cxn modelId="{74589EC9-5F29-46CA-9FF0-B40B350F90EC}" srcId="{BD205DF0-0F0D-4219-9CDE-E3597E1CA41F}" destId="{7440AA64-1F1F-4835-B5D7-ED365E8AA7CB}" srcOrd="3" destOrd="0" parTransId="{7741172F-D7A4-4FD5-8EBF-800198E047B3}" sibTransId="{DD1AB89B-4A82-4886-BB0F-140B3A2FE48D}"/>
    <dgm:cxn modelId="{BD71D4D5-0E87-494A-9716-239EDA772A6B}" type="presOf" srcId="{433E3018-2842-4673-8BE9-9532C4831F19}" destId="{7EDA3147-125E-4330-854B-E76D33566237}" srcOrd="0" destOrd="0" presId="urn:microsoft.com/office/officeart/2005/8/layout/default"/>
    <dgm:cxn modelId="{7A6EB5E8-26BD-4B81-8573-0760C56DA7F3}" srcId="{BD205DF0-0F0D-4219-9CDE-E3597E1CA41F}" destId="{152EF088-5A2E-46B7-AD1D-9BC181A25518}" srcOrd="1" destOrd="0" parTransId="{95E4C7BF-9BD8-4EC7-982F-E030B64E47EE}" sibTransId="{A295028D-1652-4890-8B22-7C0995043DED}"/>
    <dgm:cxn modelId="{256E0CBC-D3C9-4F75-A876-DEF22F7807E9}" type="presParOf" srcId="{9F598643-D54A-408F-A92C-8C97C2DA5CEF}" destId="{331BF16F-6389-4319-9092-F400047CAD44}" srcOrd="0" destOrd="0" presId="urn:microsoft.com/office/officeart/2005/8/layout/default"/>
    <dgm:cxn modelId="{11D08401-2895-4003-997F-D75186DDFCB6}" type="presParOf" srcId="{9F598643-D54A-408F-A92C-8C97C2DA5CEF}" destId="{AF7BB43D-B757-421E-AAC7-0BA06650B9E4}" srcOrd="1" destOrd="0" presId="urn:microsoft.com/office/officeart/2005/8/layout/default"/>
    <dgm:cxn modelId="{C1D24C1C-FDA4-43D1-A4A6-27A96E05409E}" type="presParOf" srcId="{9F598643-D54A-408F-A92C-8C97C2DA5CEF}" destId="{CA189DC2-8008-4D8C-B29C-1C75DCAE6A01}" srcOrd="2" destOrd="0" presId="urn:microsoft.com/office/officeart/2005/8/layout/default"/>
    <dgm:cxn modelId="{74F913EA-12AB-49C5-9255-E5472ECC8C7C}" type="presParOf" srcId="{9F598643-D54A-408F-A92C-8C97C2DA5CEF}" destId="{1BBE87A9-58AF-482D-860E-C2847B6DEF84}" srcOrd="3" destOrd="0" presId="urn:microsoft.com/office/officeart/2005/8/layout/default"/>
    <dgm:cxn modelId="{5C3F99F0-034B-4E82-9492-312A49B64787}" type="presParOf" srcId="{9F598643-D54A-408F-A92C-8C97C2DA5CEF}" destId="{7EDA3147-125E-4330-854B-E76D33566237}" srcOrd="4" destOrd="0" presId="urn:microsoft.com/office/officeart/2005/8/layout/default"/>
    <dgm:cxn modelId="{2E4B4674-9336-449F-BDB2-95D8EF042723}" type="presParOf" srcId="{9F598643-D54A-408F-A92C-8C97C2DA5CEF}" destId="{9A11E783-6DEA-4DF7-A8C3-D3DB8B2648C9}" srcOrd="5" destOrd="0" presId="urn:microsoft.com/office/officeart/2005/8/layout/default"/>
    <dgm:cxn modelId="{8CAFCCCA-9447-4EEC-89B7-6D0A5324075C}" type="presParOf" srcId="{9F598643-D54A-408F-A92C-8C97C2DA5CEF}" destId="{D281E11E-9A04-431C-85F6-950BCD246B2B}" srcOrd="6" destOrd="0" presId="urn:microsoft.com/office/officeart/2005/8/layout/default"/>
    <dgm:cxn modelId="{1A1D70E6-DE6C-4589-82D5-3A4EF361994F}" type="presParOf" srcId="{9F598643-D54A-408F-A92C-8C97C2DA5CEF}" destId="{60806823-0996-4392-B2CA-B97FE7F14ED6}" srcOrd="7" destOrd="0" presId="urn:microsoft.com/office/officeart/2005/8/layout/default"/>
    <dgm:cxn modelId="{9EC30363-55A9-4A3B-BFF4-B4E7E68E5198}" type="presParOf" srcId="{9F598643-D54A-408F-A92C-8C97C2DA5CEF}" destId="{B5C797E9-CC56-41C9-BF7B-CC229ECD7426}" srcOrd="8" destOrd="0" presId="urn:microsoft.com/office/officeart/2005/8/layout/default"/>
    <dgm:cxn modelId="{090051FB-9B11-4EDC-BC12-42F8F39A07FB}" type="presParOf" srcId="{9F598643-D54A-408F-A92C-8C97C2DA5CEF}" destId="{7013F7EA-602F-4C41-A21A-5C111466984E}" srcOrd="9" destOrd="0" presId="urn:microsoft.com/office/officeart/2005/8/layout/default"/>
    <dgm:cxn modelId="{7FFCFB55-CB51-4FFE-8D96-8119E0499749}" type="presParOf" srcId="{9F598643-D54A-408F-A92C-8C97C2DA5CEF}" destId="{13448D93-404C-4015-A91D-EAB3E5D7ADCC}" srcOrd="10" destOrd="0" presId="urn:microsoft.com/office/officeart/2005/8/layout/default"/>
    <dgm:cxn modelId="{F30C1CD2-0192-4D22-A48D-25658F7DD54A}" type="presParOf" srcId="{9F598643-D54A-408F-A92C-8C97C2DA5CEF}" destId="{79ADDD5C-601E-4F0D-AC52-6F3E2274211A}" srcOrd="11" destOrd="0" presId="urn:microsoft.com/office/officeart/2005/8/layout/default"/>
    <dgm:cxn modelId="{4580C483-27F9-4DA8-AC4A-8FE6EA169174}" type="presParOf" srcId="{9F598643-D54A-408F-A92C-8C97C2DA5CEF}" destId="{4F031F0F-E657-4845-AF90-C300D0D14FF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55714-892E-49BC-899D-8E00BE69DAEA}">
      <dsp:nvSpPr>
        <dsp:cNvPr id="0" name=""/>
        <dsp:cNvSpPr/>
      </dsp:nvSpPr>
      <dsp:spPr>
        <a:xfrm>
          <a:off x="332378" y="698841"/>
          <a:ext cx="1029375" cy="10293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D2B8A-28D4-4F25-AAFF-9B9CFA021478}">
      <dsp:nvSpPr>
        <dsp:cNvPr id="0" name=""/>
        <dsp:cNvSpPr/>
      </dsp:nvSpPr>
      <dsp:spPr>
        <a:xfrm>
          <a:off x="551753" y="918216"/>
          <a:ext cx="590625" cy="59062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2A0E0-36D9-4EDB-860A-DADC6BFD51DE}">
      <dsp:nvSpPr>
        <dsp:cNvPr id="0" name=""/>
        <dsp:cNvSpPr/>
      </dsp:nvSpPr>
      <dsp:spPr>
        <a:xfrm>
          <a:off x="3316" y="2048841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0" i="0" kern="1200" dirty="0"/>
            <a:t>Executive Board</a:t>
          </a:r>
          <a:endParaRPr lang="en-US" sz="1700" kern="1200" dirty="0"/>
        </a:p>
      </dsp:txBody>
      <dsp:txXfrm>
        <a:off x="3316" y="2048841"/>
        <a:ext cx="1687500" cy="675000"/>
      </dsp:txXfrm>
    </dsp:sp>
    <dsp:sp modelId="{30D886ED-54F1-44DD-8DA3-B1EA93B14DFC}">
      <dsp:nvSpPr>
        <dsp:cNvPr id="0" name=""/>
        <dsp:cNvSpPr/>
      </dsp:nvSpPr>
      <dsp:spPr>
        <a:xfrm>
          <a:off x="2315191" y="698841"/>
          <a:ext cx="1029375" cy="10293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1A967-961E-4D05-ADB1-B9A51A957B8C}">
      <dsp:nvSpPr>
        <dsp:cNvPr id="0" name=""/>
        <dsp:cNvSpPr/>
      </dsp:nvSpPr>
      <dsp:spPr>
        <a:xfrm>
          <a:off x="2534566" y="918216"/>
          <a:ext cx="590625" cy="59062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0AC32-8BD0-435D-A036-3E78C87E4A71}">
      <dsp:nvSpPr>
        <dsp:cNvPr id="0" name=""/>
        <dsp:cNvSpPr/>
      </dsp:nvSpPr>
      <dsp:spPr>
        <a:xfrm>
          <a:off x="1986128" y="2048841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Treasurer’s</a:t>
          </a:r>
          <a:r>
            <a:rPr lang="en-US" sz="1700" kern="1200" baseline="0" dirty="0"/>
            <a:t> Report</a:t>
          </a:r>
          <a:endParaRPr lang="en-US" sz="1700" kern="1200" dirty="0"/>
        </a:p>
      </dsp:txBody>
      <dsp:txXfrm>
        <a:off x="1986128" y="2048841"/>
        <a:ext cx="1687500" cy="675000"/>
      </dsp:txXfrm>
    </dsp:sp>
    <dsp:sp modelId="{B7DD3BC5-6419-424B-9687-7F854A72905C}">
      <dsp:nvSpPr>
        <dsp:cNvPr id="0" name=""/>
        <dsp:cNvSpPr/>
      </dsp:nvSpPr>
      <dsp:spPr>
        <a:xfrm>
          <a:off x="4298004" y="698841"/>
          <a:ext cx="1029375" cy="1029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7A410-6AA3-4C87-A7E2-B79ECC4FA764}">
      <dsp:nvSpPr>
        <dsp:cNvPr id="0" name=""/>
        <dsp:cNvSpPr/>
      </dsp:nvSpPr>
      <dsp:spPr>
        <a:xfrm>
          <a:off x="4517379" y="918216"/>
          <a:ext cx="590625" cy="59062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A9168-C946-4A3B-AC40-8A7516197E36}">
      <dsp:nvSpPr>
        <dsp:cNvPr id="0" name=""/>
        <dsp:cNvSpPr/>
      </dsp:nvSpPr>
      <dsp:spPr>
        <a:xfrm>
          <a:off x="3968941" y="2048841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Committee Chairs</a:t>
          </a:r>
        </a:p>
      </dsp:txBody>
      <dsp:txXfrm>
        <a:off x="3968941" y="2048841"/>
        <a:ext cx="1687500" cy="675000"/>
      </dsp:txXfrm>
    </dsp:sp>
    <dsp:sp modelId="{AE9ACB22-B1C6-4D4C-AC55-D62119855371}">
      <dsp:nvSpPr>
        <dsp:cNvPr id="0" name=""/>
        <dsp:cNvSpPr/>
      </dsp:nvSpPr>
      <dsp:spPr>
        <a:xfrm>
          <a:off x="6280816" y="698841"/>
          <a:ext cx="1029375" cy="10293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C65BD-CDBE-46F1-B9DB-D452A255B02F}">
      <dsp:nvSpPr>
        <dsp:cNvPr id="0" name=""/>
        <dsp:cNvSpPr/>
      </dsp:nvSpPr>
      <dsp:spPr>
        <a:xfrm>
          <a:off x="6500191" y="918216"/>
          <a:ext cx="590625" cy="59062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FA14C-4115-4495-9DCA-DA0E23D97DF9}">
      <dsp:nvSpPr>
        <dsp:cNvPr id="0" name=""/>
        <dsp:cNvSpPr/>
      </dsp:nvSpPr>
      <dsp:spPr>
        <a:xfrm>
          <a:off x="5951754" y="2048841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0" i="0" kern="1200"/>
            <a:t>Fundraising </a:t>
          </a:r>
          <a:endParaRPr lang="en-US" sz="1700" kern="1200"/>
        </a:p>
      </dsp:txBody>
      <dsp:txXfrm>
        <a:off x="5951754" y="2048841"/>
        <a:ext cx="1687500" cy="675000"/>
      </dsp:txXfrm>
    </dsp:sp>
    <dsp:sp modelId="{698E78AE-372B-4F1F-8E97-3892E557151D}">
      <dsp:nvSpPr>
        <dsp:cNvPr id="0" name=""/>
        <dsp:cNvSpPr/>
      </dsp:nvSpPr>
      <dsp:spPr>
        <a:xfrm>
          <a:off x="8263629" y="698841"/>
          <a:ext cx="1029375" cy="10293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4B070-D3B4-47BD-B73F-475504295FAE}">
      <dsp:nvSpPr>
        <dsp:cNvPr id="0" name=""/>
        <dsp:cNvSpPr/>
      </dsp:nvSpPr>
      <dsp:spPr>
        <a:xfrm>
          <a:off x="8483004" y="918216"/>
          <a:ext cx="590625" cy="59062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A4219-3206-4E1D-9B8E-69D347A3B6AF}">
      <dsp:nvSpPr>
        <dsp:cNvPr id="0" name=""/>
        <dsp:cNvSpPr/>
      </dsp:nvSpPr>
      <dsp:spPr>
        <a:xfrm>
          <a:off x="7934566" y="2048841"/>
          <a:ext cx="1687500" cy="6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0" i="0" kern="1200" dirty="0"/>
            <a:t>Taste of the Eastern Shore</a:t>
          </a:r>
          <a:endParaRPr lang="en-US" sz="1700" kern="1200" dirty="0"/>
        </a:p>
      </dsp:txBody>
      <dsp:txXfrm>
        <a:off x="7934566" y="2048841"/>
        <a:ext cx="1687500" cy="67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BF16F-6389-4319-9092-F400047CAD44}">
      <dsp:nvSpPr>
        <dsp:cNvPr id="0" name=""/>
        <dsp:cNvSpPr/>
      </dsp:nvSpPr>
      <dsp:spPr>
        <a:xfrm>
          <a:off x="3317" y="443850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Boston Butt Sale</a:t>
          </a:r>
        </a:p>
      </dsp:txBody>
      <dsp:txXfrm>
        <a:off x="3317" y="443850"/>
        <a:ext cx="2631669" cy="1579001"/>
      </dsp:txXfrm>
    </dsp:sp>
    <dsp:sp modelId="{CA189DC2-8008-4D8C-B29C-1C75DCAE6A01}">
      <dsp:nvSpPr>
        <dsp:cNvPr id="0" name=""/>
        <dsp:cNvSpPr/>
      </dsp:nvSpPr>
      <dsp:spPr>
        <a:xfrm>
          <a:off x="2898153" y="443850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Popcorn Sale</a:t>
          </a:r>
        </a:p>
      </dsp:txBody>
      <dsp:txXfrm>
        <a:off x="2898153" y="443850"/>
        <a:ext cx="2631669" cy="1579001"/>
      </dsp:txXfrm>
    </dsp:sp>
    <dsp:sp modelId="{7EDA3147-125E-4330-854B-E76D33566237}">
      <dsp:nvSpPr>
        <dsp:cNvPr id="0" name=""/>
        <dsp:cNvSpPr/>
      </dsp:nvSpPr>
      <dsp:spPr>
        <a:xfrm>
          <a:off x="5792990" y="443850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Smoked Turkey Sale</a:t>
          </a:r>
        </a:p>
      </dsp:txBody>
      <dsp:txXfrm>
        <a:off x="5792990" y="443850"/>
        <a:ext cx="2631669" cy="1579001"/>
      </dsp:txXfrm>
    </dsp:sp>
    <dsp:sp modelId="{D281E11E-9A04-431C-85F6-950BCD246B2B}">
      <dsp:nvSpPr>
        <dsp:cNvPr id="0" name=""/>
        <dsp:cNvSpPr/>
      </dsp:nvSpPr>
      <dsp:spPr>
        <a:xfrm>
          <a:off x="8687827" y="443850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Car Wash</a:t>
          </a:r>
        </a:p>
      </dsp:txBody>
      <dsp:txXfrm>
        <a:off x="8687827" y="443850"/>
        <a:ext cx="2631669" cy="1579001"/>
      </dsp:txXfrm>
    </dsp:sp>
    <dsp:sp modelId="{B5C797E9-CC56-41C9-BF7B-CC229ECD7426}">
      <dsp:nvSpPr>
        <dsp:cNvPr id="0" name=""/>
        <dsp:cNvSpPr/>
      </dsp:nvSpPr>
      <dsp:spPr>
        <a:xfrm>
          <a:off x="1450735" y="2286019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King Cake Sale</a:t>
          </a:r>
        </a:p>
      </dsp:txBody>
      <dsp:txXfrm>
        <a:off x="1450735" y="2286019"/>
        <a:ext cx="2631669" cy="1579001"/>
      </dsp:txXfrm>
    </dsp:sp>
    <dsp:sp modelId="{13448D93-404C-4015-A91D-EAB3E5D7ADCC}">
      <dsp:nvSpPr>
        <dsp:cNvPr id="0" name=""/>
        <dsp:cNvSpPr/>
      </dsp:nvSpPr>
      <dsp:spPr>
        <a:xfrm>
          <a:off x="4345572" y="2286019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Concessions </a:t>
          </a:r>
        </a:p>
      </dsp:txBody>
      <dsp:txXfrm>
        <a:off x="4345572" y="2286019"/>
        <a:ext cx="2631669" cy="1579001"/>
      </dsp:txXfrm>
    </dsp:sp>
    <dsp:sp modelId="{4F031F0F-E657-4845-AF90-C300D0D14FF8}">
      <dsp:nvSpPr>
        <dsp:cNvPr id="0" name=""/>
        <dsp:cNvSpPr/>
      </dsp:nvSpPr>
      <dsp:spPr>
        <a:xfrm>
          <a:off x="7240408" y="2286019"/>
          <a:ext cx="2631669" cy="15790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Raffles</a:t>
          </a:r>
        </a:p>
      </dsp:txBody>
      <dsp:txXfrm>
        <a:off x="7240408" y="2286019"/>
        <a:ext cx="2631669" cy="1579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30676-92F0-C7DE-138D-DDD8A8DF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204CBE-C172-E518-72EF-F7DC298D8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8E273-E1A7-A877-A295-029169C53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F697-0BE9-2020-CBDF-0016B3237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86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86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4975-3D51-827C-BB68-7F717A3D8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A7310-800F-135B-0573-C348E3B92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B0072-3619-69F5-A477-92537A354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95FA6-4FC8-612D-E597-395C5762F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0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3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035A1-E0C2-5909-403B-A54721F4D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A5529-7DE3-5E0D-DA8E-685AB15EC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D10E6-10C4-6B29-AF8E-8CE56FBFF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730C0-0139-F064-AAD4-D3995EE25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2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B88C-B92A-121C-2FB5-C6BE08B6B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AC9FF-4E3A-7E86-E3A5-F999C938A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04CEF-8AFF-A104-DBAF-3393F78A3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61438-3B7A-6719-5973-F9C8B7FB0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3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A50A3-1AFC-E6CA-E6CA-652C1425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06D08-955F-15D1-7996-0970C60B0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0BEAB-7014-CA93-601B-1E103E711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1CE08-3416-9F38-C3B2-DBB10D021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3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2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5AF9A-2586-0E51-A9B8-887429498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00C7A-AB04-BDF6-8D0D-8B1034EDC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436EA-96C3-06D8-6D63-6F4425B8E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700D3-842C-A737-07E5-F52BFD89E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0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DCA4D-0778-7C76-F8B5-04664D457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B83D8-3078-0E18-54E3-B5FED5BF0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B81DB-AA23-31AE-AB9F-11434DC8B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DB1FC-B7F7-0EA2-FDE6-1DC52B546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3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6B65-8123-F138-4F9B-79AE3A2E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C40BD-0079-F591-E09C-1DD973B1C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32E9C-08C8-CED1-F391-A4C46A54F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2905-25EC-CAE2-944B-108A9AAED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8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9359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379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42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8360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377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4386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48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2793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4482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01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22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0202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97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7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299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838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5139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821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628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536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3588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3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5" r:id="rId20"/>
    <p:sldLayoutId id="2147483726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daphne.band/band-boosters" TargetMode="External"/><Relationship Id="rId5" Type="http://schemas.openxmlformats.org/officeDocument/2006/relationships/hyperlink" Target="mailto:daphnebandbooster1@gmail.com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Daphne Band Booster </a:t>
            </a:r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625D3F-A8E1-1DFE-D101-71EFB6F3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379439"/>
            <a:ext cx="4983737" cy="40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80356-D01D-3569-6DB3-BCA4ADDAB16B}"/>
              </a:ext>
            </a:extLst>
          </p:cNvPr>
          <p:cNvSpPr txBox="1"/>
          <p:nvPr/>
        </p:nvSpPr>
        <p:spPr>
          <a:xfrm>
            <a:off x="6782430" y="4593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Contact: </a:t>
            </a:r>
          </a:p>
          <a:p>
            <a:r>
              <a:rPr lang="en-US" sz="1800" u="sng" dirty="0">
                <a:solidFill>
                  <a:schemeClr val="bg2"/>
                </a:solidFill>
                <a:hlinkClick r:id="rId5"/>
              </a:rPr>
              <a:t> </a:t>
            </a:r>
            <a:r>
              <a:rPr lang="en-US" sz="1800" dirty="0">
                <a:solidFill>
                  <a:schemeClr val="bg2"/>
                </a:solidFill>
                <a:hlinkClick r:id="rId5"/>
              </a:rPr>
              <a:t>daphneboosterclub1@gmail.com</a:t>
            </a:r>
            <a:endParaRPr lang="en-US" sz="1800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hlinkClick r:id="rId6"/>
              </a:rPr>
              <a:t>www.Daphne.band/band-boosters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B4231-CD78-71B8-C020-D597398BD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1155" y="2046541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GET YOUR BIB CARD </a:t>
            </a: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QR Code Image">
            <a:extLst>
              <a:ext uri="{FF2B5EF4-FFF2-40B4-BE49-F238E27FC236}">
                <a16:creationId xmlns:a16="http://schemas.microsoft.com/office/drawing/2014/main" id="{F273AA6C-0434-4BDD-9F65-932EFAD7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252" y="1114621"/>
            <a:ext cx="4628758" cy="462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3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78648-CC87-C665-D049-C182FBDE3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0EE1B3-DDB2-44D7-943C-63D9CEF27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72909CE-AD29-4CE7-A9A7-05D21672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8DBF1C0-B8F1-4AAC-8704-256BA0E9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Classroom of students raising their hands in front of a teacher">
            <a:extLst>
              <a:ext uri="{FF2B5EF4-FFF2-40B4-BE49-F238E27FC236}">
                <a16:creationId xmlns:a16="http://schemas.microsoft.com/office/drawing/2014/main" id="{10C939B3-4AD9-1F89-19F3-C242B7C7B2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9733" r="9090" b="-1"/>
          <a:stretch/>
        </p:blipFill>
        <p:spPr>
          <a:xfrm>
            <a:off x="474133" y="475488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CA67E-A537-7C77-7E0F-EE4EB0C1C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15801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900" dirty="0">
                <a:solidFill>
                  <a:schemeClr val="bg2"/>
                </a:solidFill>
              </a:rPr>
              <a:t>How Do You Volunteer?: </a:t>
            </a:r>
            <a:r>
              <a:rPr lang="en-US" sz="3000" dirty="0">
                <a:solidFill>
                  <a:schemeClr val="bg2"/>
                </a:solidFill>
              </a:rPr>
              <a:t>	</a:t>
            </a:r>
            <a:br>
              <a:rPr lang="en-US" sz="3000" dirty="0">
                <a:solidFill>
                  <a:schemeClr val="bg2"/>
                </a:solidFill>
              </a:rPr>
            </a:br>
            <a:br>
              <a:rPr lang="en-US" sz="3000" dirty="0">
                <a:solidFill>
                  <a:schemeClr val="bg2"/>
                </a:solidFill>
              </a:rPr>
            </a:br>
            <a:r>
              <a:rPr lang="en-US" dirty="0" err="1">
                <a:solidFill>
                  <a:schemeClr val="bg2"/>
                </a:solidFill>
              </a:rPr>
              <a:t>SignUp</a:t>
            </a:r>
            <a:r>
              <a:rPr lang="en-US" dirty="0">
                <a:solidFill>
                  <a:schemeClr val="bg2"/>
                </a:solidFill>
              </a:rPr>
              <a:t> Genius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sz="3000" dirty="0">
                <a:solidFill>
                  <a:schemeClr val="bg2"/>
                </a:solidFill>
              </a:rPr>
            </a:b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D503838-D903-8059-8CD5-019459D2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282" y="2247252"/>
            <a:ext cx="3813101" cy="38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B098-ABE7-00A7-B583-E76EE329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Your Help is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EE612-5F3B-7677-E336-14AE3E757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1760" y="3119120"/>
            <a:ext cx="10637520" cy="35966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Band Camp							Pre-game 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Taste of the Eastern Shore		Pre-competition 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Jamboree								Fundraisers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Eastern Shore Classic				Banquet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Concert Concessions				Fittings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A605A-D038-BA0C-3D95-03B14070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5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423B3-9C0E-9F18-F172-2CCDA8C7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04747-F95E-7664-D525-EB1273B2E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860" y="128211"/>
            <a:ext cx="4798142" cy="4628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Uniforms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Chair: </a:t>
            </a:r>
            <a:b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Terrie </a:t>
            </a:r>
            <a:r>
              <a:rPr lang="en-US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Weinacker</a:t>
            </a:r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&amp; Jennifer Jones</a:t>
            </a:r>
            <a:b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Amazon Registry!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Graphic 5" descr="Uniformed drummers in military band">
            <a:extLst>
              <a:ext uri="{FF2B5EF4-FFF2-40B4-BE49-F238E27FC236}">
                <a16:creationId xmlns:a16="http://schemas.microsoft.com/office/drawing/2014/main" id="{03222811-59A6-E2D6-E4D2-D04F98928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88503" y="1113063"/>
            <a:ext cx="4628758" cy="4628758"/>
          </a:xfrm>
          <a:prstGeom prst="roundRect">
            <a:avLst>
              <a:gd name="adj" fmla="val 38692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1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4B6F0-E81C-F97F-BDE2-FAD644F4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F1A5D9-783C-8471-0670-69439C2E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1" b="6989"/>
          <a:stretch/>
        </p:blipFill>
        <p:spPr bwMode="auto">
          <a:xfrm>
            <a:off x="20" y="-1577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E2A16-C96D-2AEB-0250-31B65E2A5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3184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Equipment/Pit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Chair:</a:t>
            </a:r>
            <a:br>
              <a:rPr lang="en-US" sz="3000" dirty="0"/>
            </a:br>
            <a:r>
              <a:rPr lang="en-US" sz="3000" dirty="0"/>
              <a:t>John </a:t>
            </a:r>
            <a:r>
              <a:rPr lang="en-US" sz="3000" dirty="0" err="1"/>
              <a:t>Napiontek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4470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36602-BBA8-B93D-1483-46F90D2E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Close-up of fuel gauge">
            <a:extLst>
              <a:ext uri="{FF2B5EF4-FFF2-40B4-BE49-F238E27FC236}">
                <a16:creationId xmlns:a16="http://schemas.microsoft.com/office/drawing/2014/main" id="{4C9970AA-7013-B71C-6CAF-4D59BA72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64" r="2962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15A84-834B-B126-318A-1A16AC2D4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103971"/>
            <a:ext cx="5428551" cy="26364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chemeClr val="bg2"/>
                </a:solidFill>
              </a:rPr>
              <a:t>Vehicle/Motor Pool		</a:t>
            </a:r>
            <a:br>
              <a:rPr lang="en-US" sz="3400" dirty="0">
                <a:solidFill>
                  <a:schemeClr val="bg2"/>
                </a:solidFill>
              </a:rPr>
            </a:br>
            <a:br>
              <a:rPr lang="en-US" sz="3400" dirty="0">
                <a:solidFill>
                  <a:schemeClr val="bg2"/>
                </a:solidFill>
              </a:rPr>
            </a:br>
            <a:r>
              <a:rPr lang="en-US" sz="3400" dirty="0">
                <a:solidFill>
                  <a:schemeClr val="bg2"/>
                </a:solidFill>
              </a:rPr>
              <a:t>Chair: </a:t>
            </a:r>
            <a:br>
              <a:rPr lang="en-US" sz="3400" dirty="0">
                <a:solidFill>
                  <a:schemeClr val="bg2"/>
                </a:solidFill>
              </a:rPr>
            </a:br>
            <a:r>
              <a:rPr lang="en-US" sz="3400" dirty="0">
                <a:solidFill>
                  <a:schemeClr val="bg2"/>
                </a:solidFill>
              </a:rPr>
              <a:t>Josh Lepine</a:t>
            </a:r>
            <a:br>
              <a:rPr lang="en-US" sz="3400" dirty="0">
                <a:solidFill>
                  <a:schemeClr val="bg2"/>
                </a:solidFill>
              </a:rPr>
            </a:br>
            <a:br>
              <a:rPr lang="en-US" sz="3400" dirty="0">
                <a:solidFill>
                  <a:schemeClr val="bg2"/>
                </a:solidFill>
              </a:rPr>
            </a:br>
            <a:endParaRPr lang="en-US" sz="3400" dirty="0">
              <a:solidFill>
                <a:schemeClr val="bg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9E9D7-F90C-E417-B3D1-E118033E91E2}"/>
              </a:ext>
            </a:extLst>
          </p:cNvPr>
          <p:cNvSpPr txBox="1"/>
          <p:nvPr/>
        </p:nvSpPr>
        <p:spPr>
          <a:xfrm>
            <a:off x="5695061" y="3283817"/>
            <a:ext cx="4932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5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9F1BD-84D2-43A3-7E0F-AD65C6063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Parking Chair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3AFCC9-B2A2-3C0B-4A5A-5343918ED3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7EB"/>
              </a:clrFrom>
              <a:clrTo>
                <a:srgbClr val="FDF7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8226" y="859467"/>
            <a:ext cx="4125317" cy="5156647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64136-EE45-13A1-8FB1-406C296E3329}"/>
              </a:ext>
            </a:extLst>
          </p:cNvPr>
          <p:cNvSpPr txBox="1"/>
          <p:nvPr/>
        </p:nvSpPr>
        <p:spPr>
          <a:xfrm>
            <a:off x="639098" y="2418735"/>
            <a:ext cx="6072776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*Responsible for securing parking volunteers for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 events, such as all home games and the Eastern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 Shore Classic.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*Arranging poles/ ropes/ barriers before home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games and taking them down afterwards.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4EF77-2706-FBBC-2BCC-6B5A341A4361}"/>
              </a:ext>
            </a:extLst>
          </p:cNvPr>
          <p:cNvSpPr txBox="1"/>
          <p:nvPr/>
        </p:nvSpPr>
        <p:spPr>
          <a:xfrm>
            <a:off x="3048000" y="2964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1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6BB9F-94B5-19E6-797E-ABCF9138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1A562-EE23-DC3A-06CA-223C3AF9E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Hospitality Chair</a:t>
            </a:r>
            <a:b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EED48-9804-9832-D0CB-2F16EB71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7EC"/>
              </a:clrFrom>
              <a:clrTo>
                <a:srgbClr val="FDF7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8226" y="859467"/>
            <a:ext cx="4125317" cy="515664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EE68E-C2A4-D4B0-DED8-4BC4C3100CB0}"/>
              </a:ext>
            </a:extLst>
          </p:cNvPr>
          <p:cNvSpPr txBox="1"/>
          <p:nvPr/>
        </p:nvSpPr>
        <p:spPr>
          <a:xfrm>
            <a:off x="620008" y="1168156"/>
            <a:ext cx="6072776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Responsible for planning, organizing, and implementing meals for band camp and pre-game football meals and all hosted competitions including Eastern Shore Classic Hospitality room</a:t>
            </a:r>
          </a:p>
        </p:txBody>
      </p:sp>
    </p:spTree>
    <p:extLst>
      <p:ext uri="{BB962C8B-B14F-4D97-AF65-F5344CB8AC3E}">
        <p14:creationId xmlns:p14="http://schemas.microsoft.com/office/powerpoint/2010/main" val="2002540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Child playing with blue flag">
            <a:extLst>
              <a:ext uri="{FF2B5EF4-FFF2-40B4-BE49-F238E27FC236}">
                <a16:creationId xmlns:a16="http://schemas.microsoft.com/office/drawing/2014/main" id="{7F63C0E5-8225-9667-86CD-2EB06547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66" r="10942"/>
          <a:stretch>
            <a:fillRect/>
          </a:stretch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B3652-86CA-D0BA-7FC6-12FB9BFBD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7"/>
            <a:ext cx="5428551" cy="20760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chemeClr val="bg2"/>
                </a:solidFill>
              </a:rPr>
              <a:t>Auxiliary</a:t>
            </a:r>
            <a:br>
              <a:rPr lang="en-US" sz="3400" dirty="0">
                <a:solidFill>
                  <a:schemeClr val="bg2"/>
                </a:solidFill>
              </a:rPr>
            </a:br>
            <a:br>
              <a:rPr lang="en-US" sz="3400" dirty="0">
                <a:solidFill>
                  <a:schemeClr val="bg2"/>
                </a:solidFill>
              </a:rPr>
            </a:br>
            <a:r>
              <a:rPr lang="en-US" sz="3400" dirty="0">
                <a:solidFill>
                  <a:schemeClr val="bg2"/>
                </a:solidFill>
              </a:rPr>
              <a:t>Chair: Tracy </a:t>
            </a:r>
            <a:r>
              <a:rPr lang="en-US" sz="3400" dirty="0" err="1">
                <a:solidFill>
                  <a:schemeClr val="bg2"/>
                </a:solidFill>
              </a:rPr>
              <a:t>Parckys</a:t>
            </a:r>
            <a:br>
              <a:rPr lang="en-US" sz="3400" dirty="0">
                <a:solidFill>
                  <a:schemeClr val="bg2"/>
                </a:solidFill>
              </a:rPr>
            </a:br>
            <a:endParaRPr lang="en-US" sz="3400" dirty="0">
              <a:solidFill>
                <a:schemeClr val="bg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1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C97BE-403B-122E-90D1-2788978A0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43000"/>
            <a:ext cx="8825658" cy="3389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Fundraising</a:t>
            </a:r>
          </a:p>
        </p:txBody>
      </p:sp>
    </p:spTree>
    <p:extLst>
      <p:ext uri="{BB962C8B-B14F-4D97-AF65-F5344CB8AC3E}">
        <p14:creationId xmlns:p14="http://schemas.microsoft.com/office/powerpoint/2010/main" val="3346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1C951-7CB6-6CC5-C0C5-61B06CE7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Goal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pic>
        <p:nvPicPr>
          <p:cNvPr id="27" name="Picture 26" descr="Soccer ball in goal">
            <a:extLst>
              <a:ext uri="{FF2B5EF4-FFF2-40B4-BE49-F238E27FC236}">
                <a16:creationId xmlns:a16="http://schemas.microsoft.com/office/drawing/2014/main" id="{F613DB36-E18C-7628-5CFC-43B488CD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64" r="32041" b="-2"/>
          <a:stretch>
            <a:fillRect/>
          </a:stretch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EAC06EB9-030B-A5C0-AF23-4EF783E1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49DFD55-3C28-40EF-9E31-A92D2E4017FF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0D267-79C7-DECC-42F9-B2FF89147548}"/>
              </a:ext>
            </a:extLst>
          </p:cNvPr>
          <p:cNvSpPr txBox="1"/>
          <p:nvPr/>
        </p:nvSpPr>
        <p:spPr>
          <a:xfrm>
            <a:off x="639098" y="2418735"/>
            <a:ext cx="6072776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Diversify and grow funding to support the program</a:t>
            </a:r>
          </a:p>
          <a:p>
            <a:pPr marL="571500" indent="-5715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Strengthen volunteer base and leadership pipeline</a:t>
            </a:r>
          </a:p>
          <a:p>
            <a:pPr marL="571500" indent="-5715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Focus on student experience and well-being</a:t>
            </a:r>
          </a:p>
          <a:p>
            <a:pPr marL="571500" indent="-5715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</a:rPr>
              <a:t>Build 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108658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A1C6-F2B5-4662-485E-189B7778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raise funds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4C848-4EFE-BD90-E7A8-23EFEE4FD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Meals – Band Camp, Pre-game, pre-competition, banquet etc.</a:t>
            </a:r>
          </a:p>
          <a:p>
            <a:r>
              <a:rPr lang="en-US" sz="2400" b="1" dirty="0"/>
              <a:t>Travel</a:t>
            </a:r>
          </a:p>
          <a:p>
            <a:r>
              <a:rPr lang="en-US" sz="2400" b="1" dirty="0"/>
              <a:t>Field Maintenance</a:t>
            </a:r>
          </a:p>
          <a:p>
            <a:r>
              <a:rPr lang="en-US" sz="2400" b="1" dirty="0"/>
              <a:t>Equipment Maintenance</a:t>
            </a:r>
          </a:p>
          <a:p>
            <a:r>
              <a:rPr lang="en-US" sz="2400" b="1" dirty="0"/>
              <a:t>Set-up money for fundraisers</a:t>
            </a:r>
          </a:p>
          <a:p>
            <a:r>
              <a:rPr lang="en-US" sz="2400" b="1" dirty="0"/>
              <a:t>Staff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93D7D-E222-6BEA-1ED1-75DC514A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5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4D19-8C9B-98A1-2161-36CD89973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58005"/>
            <a:ext cx="4179570" cy="1306366"/>
          </a:xfrm>
        </p:spPr>
        <p:txBody>
          <a:bodyPr/>
          <a:lstStyle/>
          <a:p>
            <a:r>
              <a:rPr lang="en-US" sz="360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Smoked Turkey Fundraiser</a:t>
            </a:r>
            <a:endParaRPr lang="en-US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FD78473-B239-4826-5472-D9672293C2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1558" y="2767314"/>
            <a:ext cx="4905737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F2180-ED9F-BEB0-4F0B-5274E6087B54}"/>
              </a:ext>
            </a:extLst>
          </p:cNvPr>
          <p:cNvSpPr txBox="1"/>
          <p:nvPr/>
        </p:nvSpPr>
        <p:spPr>
          <a:xfrm>
            <a:off x="725888" y="774259"/>
            <a:ext cx="903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Some of our other fundraisers</a:t>
            </a:r>
          </a:p>
        </p:txBody>
      </p:sp>
      <p:graphicFrame>
        <p:nvGraphicFramePr>
          <p:cNvPr id="12" name="TextBox 9">
            <a:extLst>
              <a:ext uri="{FF2B5EF4-FFF2-40B4-BE49-F238E27FC236}">
                <a16:creationId xmlns:a16="http://schemas.microsoft.com/office/drawing/2014/main" id="{82328C37-6AFC-5116-DE76-F7857DD0A9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271780"/>
              </p:ext>
            </p:extLst>
          </p:nvPr>
        </p:nvGraphicFramePr>
        <p:xfrm>
          <a:off x="725888" y="2558005"/>
          <a:ext cx="11322814" cy="430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10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7DB35-E922-9C44-2129-9776DF831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28" name="Rectangle 512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2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3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FA7BC-E8CC-0AE6-474D-DE76706FC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712" y="-270853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Band Booster</a:t>
            </a: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Store</a:t>
            </a: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3B01898-3372-8331-42D2-66B92946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462" y="1113063"/>
            <a:ext cx="4518840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ltText">
            <a:extLst>
              <a:ext uri="{FF2B5EF4-FFF2-40B4-BE49-F238E27FC236}">
                <a16:creationId xmlns:a16="http://schemas.microsoft.com/office/drawing/2014/main" id="{3273FFB1-95FF-088D-6A81-C706EBD7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8" b="96192" l="6638" r="91513">
                        <a14:foregroundMark x1="8161" y1="32753" x2="8161" y2="32753"/>
                        <a14:foregroundMark x1="39608" y1="6638" x2="39608" y2="6638"/>
                        <a14:foregroundMark x1="47443" y1="44070" x2="47443" y2="44070"/>
                        <a14:foregroundMark x1="45919" y1="44396" x2="45919" y2="44396"/>
                        <a14:foregroundMark x1="51687" y1="48857" x2="51687" y2="48857"/>
                        <a14:foregroundMark x1="64853" y1="21110" x2="56474" y2="24374"/>
                        <a14:foregroundMark x1="56474" y1="24374" x2="44940" y2="42437"/>
                        <a14:foregroundMark x1="44940" y1="42437" x2="50163" y2="52231"/>
                        <a14:foregroundMark x1="50163" y1="52231" x2="55495" y2="35691"/>
                        <a14:foregroundMark x1="55495" y1="35691" x2="55386" y2="31991"/>
                        <a14:foregroundMark x1="34276" y1="34059" x2="40370" y2="27639"/>
                        <a14:foregroundMark x1="40370" y1="27639" x2="54842" y2="24157"/>
                        <a14:foregroundMark x1="54842" y1="24157" x2="62677" y2="29271"/>
                        <a14:foregroundMark x1="62677" y1="29271" x2="68009" y2="36997"/>
                        <a14:foregroundMark x1="68009" y1="36997" x2="68009" y2="36997"/>
                        <a14:foregroundMark x1="69967" y1="40588" x2="59521" y2="22742"/>
                        <a14:foregroundMark x1="59521" y1="22742" x2="48313" y2="22307"/>
                        <a14:foregroundMark x1="48313" y1="22307" x2="46246" y2="22742"/>
                        <a14:foregroundMark x1="70403" y1="41349" x2="65180" y2="30577"/>
                        <a14:foregroundMark x1="40588" y1="92274" x2="40588" y2="92274"/>
                        <a14:foregroundMark x1="47008" y1="96300" x2="47008" y2="96300"/>
                        <a14:foregroundMark x1="56474" y1="26442" x2="49837" y2="38738"/>
                        <a14:foregroundMark x1="49837" y1="38738" x2="47334" y2="55604"/>
                        <a14:foregroundMark x1="47334" y1="55604" x2="49619" y2="40914"/>
                        <a14:foregroundMark x1="49619" y1="40914" x2="46681" y2="32427"/>
                        <a14:foregroundMark x1="6638" y1="31882" x2="6638" y2="31882"/>
                        <a14:foregroundMark x1="91621" y1="32644" x2="91621" y2="32644"/>
                        <a14:foregroundMark x1="59848" y1="2938" x2="59848" y2="2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948">
            <a:off x="7928954" y="2010722"/>
            <a:ext cx="3642774" cy="3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9140F-9B3E-44AF-24EF-81179CCA8206}"/>
              </a:ext>
            </a:extLst>
          </p:cNvPr>
          <p:cNvSpPr txBox="1"/>
          <p:nvPr/>
        </p:nvSpPr>
        <p:spPr>
          <a:xfrm>
            <a:off x="1940773" y="5828008"/>
            <a:ext cx="332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Store Link</a:t>
            </a:r>
          </a:p>
        </p:txBody>
      </p:sp>
    </p:spTree>
    <p:extLst>
      <p:ext uri="{BB962C8B-B14F-4D97-AF65-F5344CB8AC3E}">
        <p14:creationId xmlns:p14="http://schemas.microsoft.com/office/powerpoint/2010/main" val="3651373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109C5B-3B98-48EB-A942-8D11CEA3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A9C389E4-003E-40C9-AC9E-ED821C1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042684-2705-40BD-9104-A6B24CE1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034BA-4D84-0C08-3938-6334A926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25" y="1143000"/>
            <a:ext cx="6268246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Questions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B780-4712-0F66-EA07-7B513D07BFE0}"/>
              </a:ext>
            </a:extLst>
          </p:cNvPr>
          <p:cNvSpPr txBox="1"/>
          <p:nvPr/>
        </p:nvSpPr>
        <p:spPr>
          <a:xfrm>
            <a:off x="5599290" y="4437743"/>
            <a:ext cx="6268246" cy="1268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Next meeting – </a:t>
            </a:r>
            <a:r>
              <a:rPr lang="en-US" sz="2000" cap="al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June 16</a:t>
            </a:r>
            <a:r>
              <a:rPr lang="en-US" sz="2000" cap="all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2000" cap="al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6:00 PM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Band Room </a:t>
            </a:r>
          </a:p>
        </p:txBody>
      </p:sp>
      <p:pic>
        <p:nvPicPr>
          <p:cNvPr id="8" name="Graphic 7" descr="Help">
            <a:extLst>
              <a:ext uri="{FF2B5EF4-FFF2-40B4-BE49-F238E27FC236}">
                <a16:creationId xmlns:a16="http://schemas.microsoft.com/office/drawing/2014/main" id="{4C178C00-1528-92EA-8B23-D97F1CA99B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764" y="1661911"/>
            <a:ext cx="3531062" cy="353106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968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0EE1B3-DDB2-44D7-943C-63D9CEF27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2909CE-AD29-4CE7-A9A7-05D21672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8DBF1C0-B8F1-4AAC-8704-256BA0E9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 descr="Letters magnified through eyeglasses">
            <a:extLst>
              <a:ext uri="{FF2B5EF4-FFF2-40B4-BE49-F238E27FC236}">
                <a16:creationId xmlns:a16="http://schemas.microsoft.com/office/drawing/2014/main" id="{B52BE259-35C0-F3AB-EE23-03E85C4466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7088" r="9090" b="1327"/>
          <a:stretch>
            <a:fillRect/>
          </a:stretch>
        </p:blipFill>
        <p:spPr>
          <a:xfrm>
            <a:off x="474133" y="475488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9DB2E-8D90-289A-4F65-3AC74246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dirty="0"/>
              <a:t>Vision</a:t>
            </a:r>
            <a:r>
              <a:rPr lang="en-US" sz="3400" dirty="0"/>
              <a:t> – Have a high parent and volunteer engagement, with robust funding through sponsorships and community involvement 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E8A42-A5A8-4C9A-5585-69CB2AD8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49DFD55-3C28-40EF-9E31-A92D2E4017FF}" type="slidenum">
              <a:rPr lang="en-US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69AD7D7-C8AB-76EF-13D0-CA9945611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02330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3219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9B007-7234-0639-AA9B-82C0949D9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High-rise conference room">
            <a:extLst>
              <a:ext uri="{FF2B5EF4-FFF2-40B4-BE49-F238E27FC236}">
                <a16:creationId xmlns:a16="http://schemas.microsoft.com/office/drawing/2014/main" id="{0CB4C847-E64B-EA9F-21C7-61136B161A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12" r="34403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A3664-10F6-F4EE-F8E4-CB2B8D373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2"/>
                </a:solidFill>
              </a:rPr>
              <a:t> 2026-2027 Executive Board</a:t>
            </a:r>
            <a:br>
              <a:rPr lang="en-US" sz="2200" dirty="0">
                <a:solidFill>
                  <a:schemeClr val="bg2"/>
                </a:solidFill>
              </a:rPr>
            </a:b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President – Phu Vuong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Vice President – 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Treasurer – Heather Reese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Deputy Treasurer – </a:t>
            </a:r>
            <a:r>
              <a:rPr lang="en-US" sz="2200" dirty="0"/>
              <a:t>Karen Moore</a:t>
            </a: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Secretary – </a:t>
            </a:r>
            <a:br>
              <a:rPr lang="en-US" sz="2200" dirty="0">
                <a:solidFill>
                  <a:schemeClr val="bg2"/>
                </a:solidFill>
              </a:rPr>
            </a:b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7BE6F-0B94-70C6-43FE-1A1D9879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90A31E8-C535-FCE0-5EF9-11FE5A2FC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1D3BAB4-655F-A8AC-858C-866F6F42A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AB43E22-98E5-A753-0350-B49E3E230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0B8BEC3-11DA-EACD-2A92-A22AC2A2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8828B2CA-C8CA-45D8-BB21-C09397195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High-rise conference room">
            <a:extLst>
              <a:ext uri="{FF2B5EF4-FFF2-40B4-BE49-F238E27FC236}">
                <a16:creationId xmlns:a16="http://schemas.microsoft.com/office/drawing/2014/main" id="{523F9290-1D4C-A9AB-B320-29654BE91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12" r="34403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B61415-C1EA-6A4E-C52A-58B18FFF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02D27-5E2D-602B-75FE-B8516D933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2"/>
                </a:solidFill>
              </a:rPr>
              <a:t>2026-2027 Executive Board Nominees</a:t>
            </a:r>
            <a:br>
              <a:rPr lang="en-US" sz="2200" dirty="0">
                <a:solidFill>
                  <a:schemeClr val="bg2"/>
                </a:solidFill>
              </a:rPr>
            </a:br>
            <a:br>
              <a:rPr lang="en-US" sz="2200" dirty="0">
                <a:solidFill>
                  <a:schemeClr val="bg2"/>
                </a:solidFill>
              </a:rPr>
            </a:b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Vice President – Kyle Huxen</a:t>
            </a:r>
            <a:br>
              <a:rPr lang="en-US" sz="2200" dirty="0">
                <a:solidFill>
                  <a:schemeClr val="bg2"/>
                </a:solidFill>
              </a:rPr>
            </a:br>
            <a:br>
              <a:rPr lang="en-US" sz="2200" dirty="0">
                <a:solidFill>
                  <a:schemeClr val="bg2"/>
                </a:solidFill>
              </a:rPr>
            </a:br>
            <a:r>
              <a:rPr lang="en-US" sz="2200" dirty="0">
                <a:solidFill>
                  <a:schemeClr val="bg2"/>
                </a:solidFill>
              </a:rPr>
              <a:t>Secretary – Ali Robbins</a:t>
            </a:r>
            <a:br>
              <a:rPr lang="en-US" sz="2200" dirty="0">
                <a:solidFill>
                  <a:schemeClr val="bg2"/>
                </a:solidFill>
              </a:rPr>
            </a:br>
            <a:endParaRPr lang="en-US" sz="2200" dirty="0">
              <a:solidFill>
                <a:schemeClr val="bg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A279C0-0BEA-6CC4-834E-9DD7606AE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2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38CEC-0142-8A07-00CB-AF3B3F4D8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4085" y="2144420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Join us on the Band App!</a:t>
            </a:r>
            <a:b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4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6F17A7-8E23-63D3-2145-933C092DC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6222" r="16298" b="16455"/>
          <a:stretch>
            <a:fillRect/>
          </a:stretch>
        </p:blipFill>
        <p:spPr bwMode="auto">
          <a:xfrm>
            <a:off x="2024434" y="1123223"/>
            <a:ext cx="4641564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273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78BDC-7EBA-A7DB-392A-DBC51AE2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7892-554D-3508-7E10-AA56B5DCA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Treasurer’s Report </a:t>
            </a:r>
            <a:b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Karen Moore &amp; Heather Reese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 descr="The document is a financial report for Daphne Band Booster Club Inc. for the period of April 1, 2026 to May 18, 2026, detailing income and expenses.&#10;&#10;AI-generated content may be incorrect.">
            <a:extLst>
              <a:ext uri="{FF2B5EF4-FFF2-40B4-BE49-F238E27FC236}">
                <a16:creationId xmlns:a16="http://schemas.microsoft.com/office/drawing/2014/main" id="{AE96E8BD-D595-CE86-C1F2-D1EF8A25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63" y="1181941"/>
            <a:ext cx="6443180" cy="44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Stadium seats at a sporting entertainment venue">
            <a:extLst>
              <a:ext uri="{FF2B5EF4-FFF2-40B4-BE49-F238E27FC236}">
                <a16:creationId xmlns:a16="http://schemas.microsoft.com/office/drawing/2014/main" id="{445F1863-84A5-ED7A-A519-168A9C04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72" r="23497" b="-2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51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8DBD1-DB29-D44F-FD5A-3071BB37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6646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2"/>
                </a:solidFill>
              </a:rPr>
              <a:t>Chaperones</a:t>
            </a:r>
            <a:br>
              <a:rPr lang="en-US" sz="4800" dirty="0">
                <a:solidFill>
                  <a:schemeClr val="bg2"/>
                </a:solidFill>
              </a:rPr>
            </a:br>
            <a:br>
              <a:rPr lang="en-US" sz="48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Chair: 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Dana Furman </a:t>
            </a:r>
            <a:br>
              <a:rPr lang="en-US" sz="5400" dirty="0">
                <a:solidFill>
                  <a:schemeClr val="bg2"/>
                </a:solidFill>
              </a:rPr>
            </a:b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35028-2A84-B7E7-17CA-F4DB69DA3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610" t="35636" r="24665" b="14160"/>
          <a:stretch>
            <a:fillRect/>
          </a:stretch>
        </p:blipFill>
        <p:spPr>
          <a:xfrm>
            <a:off x="5779625" y="3347720"/>
            <a:ext cx="2771274" cy="2742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F966E-71C0-E1BB-D125-7F891D5C634D}"/>
              </a:ext>
            </a:extLst>
          </p:cNvPr>
          <p:cNvSpPr txBox="1"/>
          <p:nvPr/>
        </p:nvSpPr>
        <p:spPr>
          <a:xfrm>
            <a:off x="8635463" y="4631321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Complete your volunteer form!</a:t>
            </a:r>
          </a:p>
        </p:txBody>
      </p:sp>
    </p:spTree>
    <p:extLst>
      <p:ext uri="{BB962C8B-B14F-4D97-AF65-F5344CB8AC3E}">
        <p14:creationId xmlns:p14="http://schemas.microsoft.com/office/powerpoint/2010/main" val="60879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68DCE-134F-4610-A6AA-88CEBE8D71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1023</TotalTime>
  <Words>435</Words>
  <Application>Microsoft Office PowerPoint</Application>
  <PresentationFormat>Widescreen</PresentationFormat>
  <Paragraphs>82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 Boardroom</vt:lpstr>
      <vt:lpstr>Daphne Band Booster </vt:lpstr>
      <vt:lpstr>Goal </vt:lpstr>
      <vt:lpstr>Vision – Have a high parent and volunteer engagement, with robust funding through sponsorships and community involvement  </vt:lpstr>
      <vt:lpstr>AGENDA</vt:lpstr>
      <vt:lpstr> 2026-2027 Executive Board  President – Phu Vuong Vice President –  Treasurer – Heather Reese Deputy Treasurer – Karen Moore Secretary –  </vt:lpstr>
      <vt:lpstr>2026-2027 Executive Board Nominees   Vice President – Kyle Huxen  Secretary – Ali Robbins </vt:lpstr>
      <vt:lpstr>Join us on the Band App!   </vt:lpstr>
      <vt:lpstr>Treasurer’s Report   Karen Moore &amp; Heather Reese</vt:lpstr>
      <vt:lpstr>Chaperones  Chair:  Dana Furman  </vt:lpstr>
      <vt:lpstr>GET YOUR BIB CARD  </vt:lpstr>
      <vt:lpstr>How Do You Volunteer?:    SignUp Genius  </vt:lpstr>
      <vt:lpstr>Why Your Help is Needed</vt:lpstr>
      <vt:lpstr>Uniforms  Chair:  Terrie Weinacker &amp; Jennifer Jones  Amazon Registry!  </vt:lpstr>
      <vt:lpstr>Equipment/Pit  Chair: John Napiontek    </vt:lpstr>
      <vt:lpstr>Vehicle/Motor Pool    Chair:  Josh Lepine  </vt:lpstr>
      <vt:lpstr>Parking Chair</vt:lpstr>
      <vt:lpstr>Hospitality Chair </vt:lpstr>
      <vt:lpstr>Auxiliary  Chair: Tracy Parckys </vt:lpstr>
      <vt:lpstr>Fundraising</vt:lpstr>
      <vt:lpstr>What do we raise funds for?</vt:lpstr>
      <vt:lpstr>Smoked Turkey Fundraiser</vt:lpstr>
      <vt:lpstr>Band Booster Store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Dale, Benjamin M PO1 USCG GULF STRIKE TEAM (USA)</dc:creator>
  <cp:lastModifiedBy>Phu Vuong</cp:lastModifiedBy>
  <cp:revision>7</cp:revision>
  <dcterms:created xsi:type="dcterms:W3CDTF">2025-05-13T14:43:38Z</dcterms:created>
  <dcterms:modified xsi:type="dcterms:W3CDTF">2026-05-19T21:30:09Z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